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6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6" r:id="rId22"/>
    <p:sldId id="27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74" r:id="rId31"/>
    <p:sldId id="275" r:id="rId32"/>
  </p:sldIdLst>
  <p:sldSz cx="18288000" cy="10287000"/>
  <p:notesSz cx="6858000" cy="9144000"/>
  <p:embeddedFontLst>
    <p:embeddedFont>
      <p:font typeface="HK Grotesk" panose="020B0604020202020204" charset="0"/>
      <p:regular r:id="rId34"/>
    </p:embeddedFont>
    <p:embeddedFont>
      <p:font typeface="HK Grotesk Bold" panose="020B0604020202020204" charset="0"/>
      <p:regular r:id="rId35"/>
      <p:bold r:id="rId36"/>
    </p:embeddedFont>
    <p:embeddedFont>
      <p:font typeface="HK Grotesk Italics" panose="020B0604020202020204" charset="0"/>
      <p:regular r:id="rId37"/>
      <p:italic r:id="rId38"/>
    </p:embeddedFont>
    <p:embeddedFont>
      <p:font typeface="HK Grotesk Light" panose="020B0604020202020204" charset="0"/>
      <p:regular r:id="rId39"/>
    </p:embeddedFont>
    <p:embeddedFont>
      <p:font typeface="HK Grotesk Light Italics" panose="020B0604020202020204" charset="0"/>
      <p:regular r:id="rId40"/>
      <p:italic r:id="rId41"/>
    </p:embeddedFont>
    <p:embeddedFont>
      <p:font typeface="Poppins Light" panose="020B0604020202020204" charset="0"/>
      <p:regular r:id="rId42"/>
      <p:italic r:id="rId43"/>
    </p:embeddedFont>
    <p:embeddedFont>
      <p:font typeface="Poppins Medium" panose="020B0604020202020204" charset="0"/>
      <p:regular r:id="rId44"/>
      <p: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Bold Italics" panose="020B060402020202020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4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24217-396D-49ED-8AD2-A175326F6A38}" v="147" dt="2024-04-02T20:21:04.779"/>
    <p1510:client id="{3C94A983-CCBB-4D9D-85AC-5C613C688D3D}" v="102" dt="2024-04-02T07:57:41.606"/>
    <p1510:client id="{585AF27C-3F51-C40F-1298-A1237BA1E219}" v="247" dt="2024-04-02T09:13:03.561"/>
    <p1510:client id="{64BFE4D3-4AC8-4EF9-B6E2-2A1AF8AB53DB}" v="617" dt="2024-04-03T18:52:10.073"/>
    <p1510:client id="{A8B6E193-25A6-45E5-9A76-CEBF0BCBFE7E}" v="473" dt="2024-04-03T19:30:37.828"/>
    <p1510:client id="{B7F50D47-8EE3-47EF-B45D-361FE3AFF069}" v="291" dt="2024-04-02T08:20:33.680"/>
    <p1510:client id="{E7E907AD-2958-43D6-A073-489AC4A2C757}" v="745" dt="2024-04-02T09:33:00.893"/>
    <p1510:client id="{EC574DAC-70B5-47E7-9C14-33E514E365E2}" v="286" dt="2024-04-03T19:10:05.191"/>
    <p1510:client id="{F69A24DC-9523-4F4D-BDD0-C53085C81C71}" v="204" dt="2024-04-03T20:09:18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ing DC, Delinyah" userId="S::d.c.koning@st.hanze.nl::4013234a-7caa-49ea-9c40-58bd22f1d127" providerId="AD" clId="Web-{F69A24DC-9523-4F4D-BDD0-C53085C81C71}"/>
    <pc:docChg chg="modSld">
      <pc:chgData name="Koning DC, Delinyah" userId="S::d.c.koning@st.hanze.nl::4013234a-7caa-49ea-9c40-58bd22f1d127" providerId="AD" clId="Web-{F69A24DC-9523-4F4D-BDD0-C53085C81C71}" dt="2024-04-03T20:09:15.425" v="91" actId="20577"/>
      <pc:docMkLst>
        <pc:docMk/>
      </pc:docMkLst>
      <pc:sldChg chg="modSp">
        <pc:chgData name="Koning DC, Delinyah" userId="S::d.c.koning@st.hanze.nl::4013234a-7caa-49ea-9c40-58bd22f1d127" providerId="AD" clId="Web-{F69A24DC-9523-4F4D-BDD0-C53085C81C71}" dt="2024-04-03T09:28:09.830" v="9" actId="1076"/>
        <pc:sldMkLst>
          <pc:docMk/>
          <pc:sldMk cId="0" sldId="262"/>
        </pc:sldMkLst>
        <pc:spChg chg="mod">
          <ac:chgData name="Koning DC, Delinyah" userId="S::d.c.koning@st.hanze.nl::4013234a-7caa-49ea-9c40-58bd22f1d127" providerId="AD" clId="Web-{F69A24DC-9523-4F4D-BDD0-C53085C81C71}" dt="2024-04-03T09:28:02.548" v="3" actId="20577"/>
          <ac:spMkLst>
            <pc:docMk/>
            <pc:sldMk cId="0" sldId="262"/>
            <ac:spMk id="13" creationId="{00000000-0000-0000-0000-000000000000}"/>
          </ac:spMkLst>
        </pc:spChg>
        <pc:grpChg chg="mod">
          <ac:chgData name="Koning DC, Delinyah" userId="S::d.c.koning@st.hanze.nl::4013234a-7caa-49ea-9c40-58bd22f1d127" providerId="AD" clId="Web-{F69A24DC-9523-4F4D-BDD0-C53085C81C71}" dt="2024-04-03T09:28:09.830" v="9" actId="1076"/>
          <ac:grpSpMkLst>
            <pc:docMk/>
            <pc:sldMk cId="0" sldId="262"/>
            <ac:grpSpMk id="5" creationId="{00000000-0000-0000-0000-000000000000}"/>
          </ac:grpSpMkLst>
        </pc:grpChg>
        <pc:grpChg chg="mod">
          <ac:chgData name="Koning DC, Delinyah" userId="S::d.c.koning@st.hanze.nl::4013234a-7caa-49ea-9c40-58bd22f1d127" providerId="AD" clId="Web-{F69A24DC-9523-4F4D-BDD0-C53085C81C71}" dt="2024-04-03T09:28:09.830" v="8" actId="1076"/>
          <ac:grpSpMkLst>
            <pc:docMk/>
            <pc:sldMk cId="0" sldId="262"/>
            <ac:grpSpMk id="8" creationId="{00000000-0000-0000-0000-000000000000}"/>
          </ac:grpSpMkLst>
        </pc:grpChg>
        <pc:grpChg chg="mod">
          <ac:chgData name="Koning DC, Delinyah" userId="S::d.c.koning@st.hanze.nl::4013234a-7caa-49ea-9c40-58bd22f1d127" providerId="AD" clId="Web-{F69A24DC-9523-4F4D-BDD0-C53085C81C71}" dt="2024-04-03T09:28:09.830" v="7" actId="1076"/>
          <ac:grpSpMkLst>
            <pc:docMk/>
            <pc:sldMk cId="0" sldId="262"/>
            <ac:grpSpMk id="11" creationId="{00000000-0000-0000-0000-000000000000}"/>
          </ac:grpSpMkLst>
        </pc:grpChg>
      </pc:sldChg>
      <pc:sldChg chg="modSp addAnim delAnim">
        <pc:chgData name="Koning DC, Delinyah" userId="S::d.c.koning@st.hanze.nl::4013234a-7caa-49ea-9c40-58bd22f1d127" providerId="AD" clId="Web-{F69A24DC-9523-4F4D-BDD0-C53085C81C71}" dt="2024-04-03T19:51:49.984" v="79" actId="20577"/>
        <pc:sldMkLst>
          <pc:docMk/>
          <pc:sldMk cId="0" sldId="274"/>
        </pc:sldMkLst>
        <pc:spChg chg="mod">
          <ac:chgData name="Koning DC, Delinyah" userId="S::d.c.koning@st.hanze.nl::4013234a-7caa-49ea-9c40-58bd22f1d127" providerId="AD" clId="Web-{F69A24DC-9523-4F4D-BDD0-C53085C81C71}" dt="2024-04-03T19:51:49.984" v="79" actId="20577"/>
          <ac:spMkLst>
            <pc:docMk/>
            <pc:sldMk cId="0" sldId="274"/>
            <ac:spMk id="7" creationId="{00000000-0000-0000-0000-000000000000}"/>
          </ac:spMkLst>
        </pc:spChg>
      </pc:sldChg>
      <pc:sldChg chg="modSp">
        <pc:chgData name="Koning DC, Delinyah" userId="S::d.c.koning@st.hanze.nl::4013234a-7caa-49ea-9c40-58bd22f1d127" providerId="AD" clId="Web-{F69A24DC-9523-4F4D-BDD0-C53085C81C71}" dt="2024-04-03T20:09:15.425" v="91" actId="20577"/>
        <pc:sldMkLst>
          <pc:docMk/>
          <pc:sldMk cId="3126704612" sldId="276"/>
        </pc:sldMkLst>
        <pc:spChg chg="mod">
          <ac:chgData name="Koning DC, Delinyah" userId="S::d.c.koning@st.hanze.nl::4013234a-7caa-49ea-9c40-58bd22f1d127" providerId="AD" clId="Web-{F69A24DC-9523-4F4D-BDD0-C53085C81C71}" dt="2024-04-03T20:08:17.408" v="83" actId="20577"/>
          <ac:spMkLst>
            <pc:docMk/>
            <pc:sldMk cId="3126704612" sldId="276"/>
            <ac:spMk id="3" creationId="{543344D4-C9A0-7574-668E-33F24FE320C6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20:09:15.425" v="91" actId="20577"/>
          <ac:spMkLst>
            <pc:docMk/>
            <pc:sldMk cId="3126704612" sldId="276"/>
            <ac:spMk id="4" creationId="{1C53899D-0E5C-399F-5785-78C127DA6AA1}"/>
          </ac:spMkLst>
        </pc:spChg>
      </pc:sldChg>
      <pc:sldChg chg="modSp">
        <pc:chgData name="Koning DC, Delinyah" userId="S::d.c.koning@st.hanze.nl::4013234a-7caa-49ea-9c40-58bd22f1d127" providerId="AD" clId="Web-{F69A24DC-9523-4F4D-BDD0-C53085C81C71}" dt="2024-04-03T19:47:09.832" v="20" actId="1076"/>
        <pc:sldMkLst>
          <pc:docMk/>
          <pc:sldMk cId="3741783112" sldId="278"/>
        </pc:sldMkLst>
        <pc:picChg chg="mod">
          <ac:chgData name="Koning DC, Delinyah" userId="S::d.c.koning@st.hanze.nl::4013234a-7caa-49ea-9c40-58bd22f1d127" providerId="AD" clId="Web-{F69A24DC-9523-4F4D-BDD0-C53085C81C71}" dt="2024-04-03T19:47:09.832" v="20" actId="1076"/>
          <ac:picMkLst>
            <pc:docMk/>
            <pc:sldMk cId="3741783112" sldId="278"/>
            <ac:picMk id="7" creationId="{77C12AF2-98F3-9750-3C59-1F7271BF9204}"/>
          </ac:picMkLst>
        </pc:picChg>
      </pc:sldChg>
      <pc:sldChg chg="modSp">
        <pc:chgData name="Koning DC, Delinyah" userId="S::d.c.koning@st.hanze.nl::4013234a-7caa-49ea-9c40-58bd22f1d127" providerId="AD" clId="Web-{F69A24DC-9523-4F4D-BDD0-C53085C81C71}" dt="2024-04-03T19:47:24.551" v="30" actId="1076"/>
        <pc:sldMkLst>
          <pc:docMk/>
          <pc:sldMk cId="2929594263" sldId="280"/>
        </pc:sldMkLst>
        <pc:spChg chg="mod">
          <ac:chgData name="Koning DC, Delinyah" userId="S::d.c.koning@st.hanze.nl::4013234a-7caa-49ea-9c40-58bd22f1d127" providerId="AD" clId="Web-{F69A24DC-9523-4F4D-BDD0-C53085C81C71}" dt="2024-04-03T19:47:17.801" v="25" actId="1076"/>
          <ac:spMkLst>
            <pc:docMk/>
            <pc:sldMk cId="2929594263" sldId="280"/>
            <ac:spMk id="3" creationId="{B2F2319D-7E0D-EC96-9C8D-24A52D6CA9E3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6:51.816" v="16" actId="20577"/>
          <ac:spMkLst>
            <pc:docMk/>
            <pc:sldMk cId="2929594263" sldId="280"/>
            <ac:spMk id="4" creationId="{819AF8D7-AE7F-AF13-49DE-8EB794CC16B2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7:17.817" v="26" actId="1076"/>
          <ac:spMkLst>
            <pc:docMk/>
            <pc:sldMk cId="2929594263" sldId="280"/>
            <ac:spMk id="5" creationId="{B3F6892A-3D84-B6A6-8D72-52EA6E7AE375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6:50.503" v="14" actId="20577"/>
          <ac:spMkLst>
            <pc:docMk/>
            <pc:sldMk cId="2929594263" sldId="280"/>
            <ac:spMk id="8" creationId="{B7FEF7EE-122C-C8DF-1881-B09F71A8CAA1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6:48.081" v="12" actId="20577"/>
          <ac:spMkLst>
            <pc:docMk/>
            <pc:sldMk cId="2929594263" sldId="280"/>
            <ac:spMk id="10" creationId="{78D7802F-9372-4B06-07F8-8249A1D9A216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6:46.097" v="11" actId="20577"/>
          <ac:spMkLst>
            <pc:docMk/>
            <pc:sldMk cId="2929594263" sldId="280"/>
            <ac:spMk id="12" creationId="{2D575129-FCA0-51D9-C08B-9A0DD6F71DC3}"/>
          </ac:spMkLst>
        </pc:spChg>
        <pc:grpChg chg="mod">
          <ac:chgData name="Koning DC, Delinyah" userId="S::d.c.koning@st.hanze.nl::4013234a-7caa-49ea-9c40-58bd22f1d127" providerId="AD" clId="Web-{F69A24DC-9523-4F4D-BDD0-C53085C81C71}" dt="2024-04-03T19:47:24.489" v="29" actId="1076"/>
          <ac:grpSpMkLst>
            <pc:docMk/>
            <pc:sldMk cId="2929594263" sldId="280"/>
            <ac:grpSpMk id="27" creationId="{E764EAAC-E53A-FE98-4309-9B712AE729CD}"/>
          </ac:grpSpMkLst>
        </pc:grpChg>
        <pc:picChg chg="mod">
          <ac:chgData name="Koning DC, Delinyah" userId="S::d.c.koning@st.hanze.nl::4013234a-7caa-49ea-9c40-58bd22f1d127" providerId="AD" clId="Web-{F69A24DC-9523-4F4D-BDD0-C53085C81C71}" dt="2024-04-03T19:47:24.551" v="30" actId="1076"/>
          <ac:picMkLst>
            <pc:docMk/>
            <pc:sldMk cId="2929594263" sldId="280"/>
            <ac:picMk id="28" creationId="{0CDA1061-A594-C750-1C87-9E8830D0ABC1}"/>
          </ac:picMkLst>
        </pc:picChg>
      </pc:sldChg>
      <pc:sldChg chg="modSp">
        <pc:chgData name="Koning DC, Delinyah" userId="S::d.c.koning@st.hanze.nl::4013234a-7caa-49ea-9c40-58bd22f1d127" providerId="AD" clId="Web-{F69A24DC-9523-4F4D-BDD0-C53085C81C71}" dt="2024-04-03T19:50:22.168" v="58" actId="20577"/>
        <pc:sldMkLst>
          <pc:docMk/>
          <pc:sldMk cId="2321889886" sldId="281"/>
        </pc:sldMkLst>
        <pc:spChg chg="mod">
          <ac:chgData name="Koning DC, Delinyah" userId="S::d.c.koning@st.hanze.nl::4013234a-7caa-49ea-9c40-58bd22f1d127" providerId="AD" clId="Web-{F69A24DC-9523-4F4D-BDD0-C53085C81C71}" dt="2024-04-03T19:50:22.168" v="58" actId="20577"/>
          <ac:spMkLst>
            <pc:docMk/>
            <pc:sldMk cId="2321889886" sldId="281"/>
            <ac:spMk id="4" creationId="{4F92C00F-3603-8F7A-3E3B-F987752A1D04}"/>
          </ac:spMkLst>
        </pc:spChg>
      </pc:sldChg>
      <pc:sldChg chg="modSp">
        <pc:chgData name="Koning DC, Delinyah" userId="S::d.c.koning@st.hanze.nl::4013234a-7caa-49ea-9c40-58bd22f1d127" providerId="AD" clId="Web-{F69A24DC-9523-4F4D-BDD0-C53085C81C71}" dt="2024-04-03T19:50:36.559" v="66" actId="20577"/>
        <pc:sldMkLst>
          <pc:docMk/>
          <pc:sldMk cId="3727114921" sldId="282"/>
        </pc:sldMkLst>
        <pc:spChg chg="mod">
          <ac:chgData name="Koning DC, Delinyah" userId="S::d.c.koning@st.hanze.nl::4013234a-7caa-49ea-9c40-58bd22f1d127" providerId="AD" clId="Web-{F69A24DC-9523-4F4D-BDD0-C53085C81C71}" dt="2024-04-03T19:50:36.559" v="66" actId="20577"/>
          <ac:spMkLst>
            <pc:docMk/>
            <pc:sldMk cId="3727114921" sldId="282"/>
            <ac:spMk id="4" creationId="{4F92C00F-3603-8F7A-3E3B-F987752A1D04}"/>
          </ac:spMkLst>
        </pc:spChg>
      </pc:sldChg>
      <pc:sldChg chg="modSp">
        <pc:chgData name="Koning DC, Delinyah" userId="S::d.c.koning@st.hanze.nl::4013234a-7caa-49ea-9c40-58bd22f1d127" providerId="AD" clId="Web-{F69A24DC-9523-4F4D-BDD0-C53085C81C71}" dt="2024-04-03T19:49:01.056" v="42" actId="20577"/>
        <pc:sldMkLst>
          <pc:docMk/>
          <pc:sldMk cId="1655149818" sldId="283"/>
        </pc:sldMkLst>
        <pc:spChg chg="mod">
          <ac:chgData name="Koning DC, Delinyah" userId="S::d.c.koning@st.hanze.nl::4013234a-7caa-49ea-9c40-58bd22f1d127" providerId="AD" clId="Web-{F69A24DC-9523-4F4D-BDD0-C53085C81C71}" dt="2024-04-03T19:49:01.056" v="42" actId="20577"/>
          <ac:spMkLst>
            <pc:docMk/>
            <pc:sldMk cId="1655149818" sldId="283"/>
            <ac:spMk id="3" creationId="{B2F2319D-7E0D-EC96-9C8D-24A52D6CA9E3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7:37.880" v="35" actId="20577"/>
          <ac:spMkLst>
            <pc:docMk/>
            <pc:sldMk cId="1655149818" sldId="283"/>
            <ac:spMk id="4" creationId="{819AF8D7-AE7F-AF13-49DE-8EB794CC16B2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7:36.520" v="33" actId="20577"/>
          <ac:spMkLst>
            <pc:docMk/>
            <pc:sldMk cId="1655149818" sldId="283"/>
            <ac:spMk id="8" creationId="{B7FEF7EE-122C-C8DF-1881-B09F71A8CAA1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7:35.661" v="32" actId="20577"/>
          <ac:spMkLst>
            <pc:docMk/>
            <pc:sldMk cId="1655149818" sldId="283"/>
            <ac:spMk id="10" creationId="{78D7802F-9372-4B06-07F8-8249A1D9A216}"/>
          </ac:spMkLst>
        </pc:spChg>
        <pc:spChg chg="mod">
          <ac:chgData name="Koning DC, Delinyah" userId="S::d.c.koning@st.hanze.nl::4013234a-7caa-49ea-9c40-58bd22f1d127" providerId="AD" clId="Web-{F69A24DC-9523-4F4D-BDD0-C53085C81C71}" dt="2024-04-03T19:47:34.005" v="31" actId="20577"/>
          <ac:spMkLst>
            <pc:docMk/>
            <pc:sldMk cId="1655149818" sldId="283"/>
            <ac:spMk id="12" creationId="{2D575129-FCA0-51D9-C08B-9A0DD6F71DC3}"/>
          </ac:spMkLst>
        </pc:spChg>
        <pc:grpChg chg="mod">
          <ac:chgData name="Koning DC, Delinyah" userId="S::d.c.koning@st.hanze.nl::4013234a-7caa-49ea-9c40-58bd22f1d127" providerId="AD" clId="Web-{F69A24DC-9523-4F4D-BDD0-C53085C81C71}" dt="2024-04-03T19:47:49.349" v="37" actId="1076"/>
          <ac:grpSpMkLst>
            <pc:docMk/>
            <pc:sldMk cId="1655149818" sldId="283"/>
            <ac:grpSpMk id="27" creationId="{E764EAAC-E53A-FE98-4309-9B712AE729CD}"/>
          </ac:grpSpMkLst>
        </pc:grpChg>
        <pc:picChg chg="mod">
          <ac:chgData name="Koning DC, Delinyah" userId="S::d.c.koning@st.hanze.nl::4013234a-7caa-49ea-9c40-58bd22f1d127" providerId="AD" clId="Web-{F69A24DC-9523-4F4D-BDD0-C53085C81C71}" dt="2024-04-03T19:47:49.286" v="36" actId="1076"/>
          <ac:picMkLst>
            <pc:docMk/>
            <pc:sldMk cId="1655149818" sldId="283"/>
            <ac:picMk id="2" creationId="{A0537A7A-667B-4BA7-D36E-50048AC30B43}"/>
          </ac:picMkLst>
        </pc:picChg>
      </pc:sldChg>
    </pc:docChg>
  </pc:docChgLst>
  <pc:docChgLst>
    <pc:chgData name="Koning DC, Delinyah" userId="S::d.c.koning@st.hanze.nl::4013234a-7caa-49ea-9c40-58bd22f1d127" providerId="AD" clId="Web-{3C94A983-CCBB-4D9D-85AC-5C613C688D3D}"/>
    <pc:docChg chg="addSld modSld sldOrd">
      <pc:chgData name="Koning DC, Delinyah" userId="S::d.c.koning@st.hanze.nl::4013234a-7caa-49ea-9c40-58bd22f1d127" providerId="AD" clId="Web-{3C94A983-CCBB-4D9D-85AC-5C613C688D3D}" dt="2024-04-02T07:57:41.606" v="86" actId="1076"/>
      <pc:docMkLst>
        <pc:docMk/>
      </pc:docMkLst>
      <pc:sldChg chg="modNotes">
        <pc:chgData name="Koning DC, Delinyah" userId="S::d.c.koning@st.hanze.nl::4013234a-7caa-49ea-9c40-58bd22f1d127" providerId="AD" clId="Web-{3C94A983-CCBB-4D9D-85AC-5C613C688D3D}" dt="2024-04-02T07:44:11.595" v="1"/>
        <pc:sldMkLst>
          <pc:docMk/>
          <pc:sldMk cId="0" sldId="256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12.220" v="2"/>
        <pc:sldMkLst>
          <pc:docMk/>
          <pc:sldMk cId="0" sldId="257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16.033" v="4"/>
        <pc:sldMkLst>
          <pc:docMk/>
          <pc:sldMk cId="0" sldId="258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17.189" v="6"/>
        <pc:sldMkLst>
          <pc:docMk/>
          <pc:sldMk cId="0" sldId="259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24.924" v="8"/>
        <pc:sldMkLst>
          <pc:docMk/>
          <pc:sldMk cId="0" sldId="260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18.720" v="7"/>
        <pc:sldMkLst>
          <pc:docMk/>
          <pc:sldMk cId="0" sldId="261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4:26.799" v="10"/>
        <pc:sldMkLst>
          <pc:docMk/>
          <pc:sldMk cId="0" sldId="262"/>
        </pc:sldMkLst>
      </pc:sldChg>
      <pc:sldChg chg="modSp modNotes">
        <pc:chgData name="Koning DC, Delinyah" userId="S::d.c.koning@st.hanze.nl::4013234a-7caa-49ea-9c40-58bd22f1d127" providerId="AD" clId="Web-{3C94A983-CCBB-4D9D-85AC-5C613C688D3D}" dt="2024-04-02T07:45:15.503" v="23" actId="20577"/>
        <pc:sldMkLst>
          <pc:docMk/>
          <pc:sldMk cId="0" sldId="263"/>
        </pc:sldMkLst>
        <pc:spChg chg="mod">
          <ac:chgData name="Koning DC, Delinyah" userId="S::d.c.koning@st.hanze.nl::4013234a-7caa-49ea-9c40-58bd22f1d127" providerId="AD" clId="Web-{3C94A983-CCBB-4D9D-85AC-5C613C688D3D}" dt="2024-04-02T07:45:15.503" v="23" actId="20577"/>
          <ac:spMkLst>
            <pc:docMk/>
            <pc:sldMk cId="0" sldId="263"/>
            <ac:spMk id="24" creationId="{00000000-0000-0000-0000-000000000000}"/>
          </ac:spMkLst>
        </pc:spChg>
      </pc:sldChg>
      <pc:sldChg chg="modSp modNotes">
        <pc:chgData name="Koning DC, Delinyah" userId="S::d.c.koning@st.hanze.nl::4013234a-7caa-49ea-9c40-58bd22f1d127" providerId="AD" clId="Web-{3C94A983-CCBB-4D9D-85AC-5C613C688D3D}" dt="2024-04-02T07:45:23.301" v="26" actId="14100"/>
        <pc:sldMkLst>
          <pc:docMk/>
          <pc:sldMk cId="0" sldId="264"/>
        </pc:sldMkLst>
        <pc:spChg chg="mod">
          <ac:chgData name="Koning DC, Delinyah" userId="S::d.c.koning@st.hanze.nl::4013234a-7caa-49ea-9c40-58bd22f1d127" providerId="AD" clId="Web-{3C94A983-CCBB-4D9D-85AC-5C613C688D3D}" dt="2024-04-02T07:45:23.301" v="26" actId="14100"/>
          <ac:spMkLst>
            <pc:docMk/>
            <pc:sldMk cId="0" sldId="264"/>
            <ac:spMk id="14" creationId="{00000000-0000-0000-0000-000000000000}"/>
          </ac:spMkLst>
        </pc:spChg>
      </pc:sldChg>
      <pc:sldChg chg="modNotes">
        <pc:chgData name="Koning DC, Delinyah" userId="S::d.c.koning@st.hanze.nl::4013234a-7caa-49ea-9c40-58bd22f1d127" providerId="AD" clId="Web-{3C94A983-CCBB-4D9D-85AC-5C613C688D3D}" dt="2024-04-02T07:44:36.315" v="16"/>
        <pc:sldMkLst>
          <pc:docMk/>
          <pc:sldMk cId="0" sldId="265"/>
        </pc:sldMkLst>
      </pc:sldChg>
      <pc:sldChg chg="modSp ord modNotes">
        <pc:chgData name="Koning DC, Delinyah" userId="S::d.c.koning@st.hanze.nl::4013234a-7caa-49ea-9c40-58bd22f1d127" providerId="AD" clId="Web-{3C94A983-CCBB-4D9D-85AC-5C613C688D3D}" dt="2024-04-02T07:45:09.878" v="21" actId="20577"/>
        <pc:sldMkLst>
          <pc:docMk/>
          <pc:sldMk cId="0" sldId="266"/>
        </pc:sldMkLst>
        <pc:spChg chg="mod">
          <ac:chgData name="Koning DC, Delinyah" userId="S::d.c.koning@st.hanze.nl::4013234a-7caa-49ea-9c40-58bd22f1d127" providerId="AD" clId="Web-{3C94A983-CCBB-4D9D-85AC-5C613C688D3D}" dt="2024-04-02T07:45:09.878" v="21" actId="20577"/>
          <ac:spMkLst>
            <pc:docMk/>
            <pc:sldMk cId="0" sldId="266"/>
            <ac:spMk id="8" creationId="{00000000-0000-0000-0000-000000000000}"/>
          </ac:spMkLst>
        </pc:spChg>
      </pc:sldChg>
      <pc:sldChg chg="modSp modNotes">
        <pc:chgData name="Koning DC, Delinyah" userId="S::d.c.koning@st.hanze.nl::4013234a-7caa-49ea-9c40-58bd22f1d127" providerId="AD" clId="Web-{3C94A983-CCBB-4D9D-85AC-5C613C688D3D}" dt="2024-04-02T07:46:18.646" v="50"/>
        <pc:sldMkLst>
          <pc:docMk/>
          <pc:sldMk cId="0" sldId="267"/>
        </pc:sldMkLst>
        <pc:spChg chg="mod">
          <ac:chgData name="Koning DC, Delinyah" userId="S::d.c.koning@st.hanze.nl::4013234a-7caa-49ea-9c40-58bd22f1d127" providerId="AD" clId="Web-{3C94A983-CCBB-4D9D-85AC-5C613C688D3D}" dt="2024-04-02T07:45:27.347" v="28" actId="20577"/>
          <ac:spMkLst>
            <pc:docMk/>
            <pc:sldMk cId="0" sldId="267"/>
            <ac:spMk id="30" creationId="{00000000-0000-0000-0000-000000000000}"/>
          </ac:spMkLst>
        </pc:spChg>
      </pc:sldChg>
      <pc:sldChg chg="modSp modNotes">
        <pc:chgData name="Koning DC, Delinyah" userId="S::d.c.koning@st.hanze.nl::4013234a-7caa-49ea-9c40-58bd22f1d127" providerId="AD" clId="Web-{3C94A983-CCBB-4D9D-85AC-5C613C688D3D}" dt="2024-04-02T07:46:16.443" v="48"/>
        <pc:sldMkLst>
          <pc:docMk/>
          <pc:sldMk cId="0" sldId="268"/>
        </pc:sldMkLst>
        <pc:spChg chg="mod">
          <ac:chgData name="Koning DC, Delinyah" userId="S::d.c.koning@st.hanze.nl::4013234a-7caa-49ea-9c40-58bd22f1d127" providerId="AD" clId="Web-{3C94A983-CCBB-4D9D-85AC-5C613C688D3D}" dt="2024-04-02T07:45:32.191" v="29" actId="20577"/>
          <ac:spMkLst>
            <pc:docMk/>
            <pc:sldMk cId="0" sldId="268"/>
            <ac:spMk id="17" creationId="{00000000-0000-0000-0000-000000000000}"/>
          </ac:spMkLst>
        </pc:spChg>
      </pc:sldChg>
      <pc:sldChg chg="addSp delSp modSp modNotes">
        <pc:chgData name="Koning DC, Delinyah" userId="S::d.c.koning@st.hanze.nl::4013234a-7caa-49ea-9c40-58bd22f1d127" providerId="AD" clId="Web-{3C94A983-CCBB-4D9D-85AC-5C613C688D3D}" dt="2024-04-02T07:46:12.646" v="46" actId="1076"/>
        <pc:sldMkLst>
          <pc:docMk/>
          <pc:sldMk cId="0" sldId="269"/>
        </pc:sldMkLst>
        <pc:spChg chg="mod">
          <ac:chgData name="Koning DC, Delinyah" userId="S::d.c.koning@st.hanze.nl::4013234a-7caa-49ea-9c40-58bd22f1d127" providerId="AD" clId="Web-{3C94A983-CCBB-4D9D-85AC-5C613C688D3D}" dt="2024-04-02T07:46:12.646" v="46" actId="1076"/>
          <ac:spMkLst>
            <pc:docMk/>
            <pc:sldMk cId="0" sldId="269"/>
            <ac:spMk id="4" creationId="{00000000-0000-0000-0000-000000000000}"/>
          </ac:spMkLst>
        </pc:spChg>
        <pc:spChg chg="add del mod">
          <ac:chgData name="Koning DC, Delinyah" userId="S::d.c.koning@st.hanze.nl::4013234a-7caa-49ea-9c40-58bd22f1d127" providerId="AD" clId="Web-{3C94A983-CCBB-4D9D-85AC-5C613C688D3D}" dt="2024-04-02T07:45:42.442" v="33" actId="20577"/>
          <ac:spMkLst>
            <pc:docMk/>
            <pc:sldMk cId="0" sldId="269"/>
            <ac:spMk id="7" creationId="{00000000-0000-0000-0000-000000000000}"/>
          </ac:spMkLst>
        </pc:spChg>
      </pc:sldChg>
      <pc:sldChg chg="modSp modNotes">
        <pc:chgData name="Koning DC, Delinyah" userId="S::d.c.koning@st.hanze.nl::4013234a-7caa-49ea-9c40-58bd22f1d127" providerId="AD" clId="Web-{3C94A983-CCBB-4D9D-85AC-5C613C688D3D}" dt="2024-04-02T07:46:04.255" v="43"/>
        <pc:sldMkLst>
          <pc:docMk/>
          <pc:sldMk cId="0" sldId="270"/>
        </pc:sldMkLst>
        <pc:spChg chg="mod">
          <ac:chgData name="Koning DC, Delinyah" userId="S::d.c.koning@st.hanze.nl::4013234a-7caa-49ea-9c40-58bd22f1d127" providerId="AD" clId="Web-{3C94A983-CCBB-4D9D-85AC-5C613C688D3D}" dt="2024-04-02T07:45:46.989" v="34" actId="20577"/>
          <ac:spMkLst>
            <pc:docMk/>
            <pc:sldMk cId="0" sldId="270"/>
            <ac:spMk id="12" creationId="{00000000-0000-0000-0000-000000000000}"/>
          </ac:spMkLst>
        </pc:spChg>
      </pc:sldChg>
      <pc:sldChg chg="modSp modNotes">
        <pc:chgData name="Koning DC, Delinyah" userId="S::d.c.koning@st.hanze.nl::4013234a-7caa-49ea-9c40-58bd22f1d127" providerId="AD" clId="Web-{3C94A983-CCBB-4D9D-85AC-5C613C688D3D}" dt="2024-04-02T07:46:02.567" v="41"/>
        <pc:sldMkLst>
          <pc:docMk/>
          <pc:sldMk cId="0" sldId="271"/>
        </pc:sldMkLst>
        <pc:spChg chg="mod">
          <ac:chgData name="Koning DC, Delinyah" userId="S::d.c.koning@st.hanze.nl::4013234a-7caa-49ea-9c40-58bd22f1d127" providerId="AD" clId="Web-{3C94A983-CCBB-4D9D-85AC-5C613C688D3D}" dt="2024-04-02T07:45:51.645" v="35" actId="20577"/>
          <ac:spMkLst>
            <pc:docMk/>
            <pc:sldMk cId="0" sldId="271"/>
            <ac:spMk id="28" creationId="{00000000-0000-0000-0000-000000000000}"/>
          </ac:spMkLst>
        </pc:spChg>
      </pc:sldChg>
      <pc:sldChg chg="addSp delSp modSp modNotes">
        <pc:chgData name="Koning DC, Delinyah" userId="S::d.c.koning@st.hanze.nl::4013234a-7caa-49ea-9c40-58bd22f1d127" providerId="AD" clId="Web-{3C94A983-CCBB-4D9D-85AC-5C613C688D3D}" dt="2024-04-02T07:46:24.552" v="52"/>
        <pc:sldMkLst>
          <pc:docMk/>
          <pc:sldMk cId="0" sldId="272"/>
        </pc:sldMkLst>
        <pc:spChg chg="add del mod">
          <ac:chgData name="Koning DC, Delinyah" userId="S::d.c.koning@st.hanze.nl::4013234a-7caa-49ea-9c40-58bd22f1d127" providerId="AD" clId="Web-{3C94A983-CCBB-4D9D-85AC-5C613C688D3D}" dt="2024-04-02T07:45:58.630" v="39"/>
          <ac:spMkLst>
            <pc:docMk/>
            <pc:sldMk cId="0" sldId="272"/>
            <ac:spMk id="16" creationId="{37BB8B1B-D2D8-A1B4-2DE6-5FDAAAD5948F}"/>
          </ac:spMkLst>
        </pc:spChg>
      </pc:sldChg>
      <pc:sldChg chg="modNotes">
        <pc:chgData name="Koning DC, Delinyah" userId="S::d.c.koning@st.hanze.nl::4013234a-7caa-49ea-9c40-58bd22f1d127" providerId="AD" clId="Web-{3C94A983-CCBB-4D9D-85AC-5C613C688D3D}" dt="2024-04-02T07:46:27.334" v="53"/>
        <pc:sldMkLst>
          <pc:docMk/>
          <pc:sldMk cId="0" sldId="273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6:29.615" v="55"/>
        <pc:sldMkLst>
          <pc:docMk/>
          <pc:sldMk cId="0" sldId="274"/>
        </pc:sldMkLst>
      </pc:sldChg>
      <pc:sldChg chg="modNotes">
        <pc:chgData name="Koning DC, Delinyah" userId="S::d.c.koning@st.hanze.nl::4013234a-7caa-49ea-9c40-58bd22f1d127" providerId="AD" clId="Web-{3C94A983-CCBB-4D9D-85AC-5C613C688D3D}" dt="2024-04-02T07:46:32.256" v="57"/>
        <pc:sldMkLst>
          <pc:docMk/>
          <pc:sldMk cId="0" sldId="275"/>
        </pc:sldMkLst>
      </pc:sldChg>
      <pc:sldChg chg="addSp delSp modSp add replId">
        <pc:chgData name="Koning DC, Delinyah" userId="S::d.c.koning@st.hanze.nl::4013234a-7caa-49ea-9c40-58bd22f1d127" providerId="AD" clId="Web-{3C94A983-CCBB-4D9D-85AC-5C613C688D3D}" dt="2024-04-02T07:57:41.606" v="86" actId="1076"/>
        <pc:sldMkLst>
          <pc:docMk/>
          <pc:sldMk cId="3126704612" sldId="276"/>
        </pc:sldMkLst>
        <pc:spChg chg="del">
          <ac:chgData name="Koning DC, Delinyah" userId="S::d.c.koning@st.hanze.nl::4013234a-7caa-49ea-9c40-58bd22f1d127" providerId="AD" clId="Web-{3C94A983-CCBB-4D9D-85AC-5C613C688D3D}" dt="2024-04-02T07:54:57.319" v="61"/>
          <ac:spMkLst>
            <pc:docMk/>
            <pc:sldMk cId="3126704612" sldId="276"/>
            <ac:spMk id="6" creationId="{00000000-0000-0000-0000-000000000000}"/>
          </ac:spMkLst>
        </pc:spChg>
        <pc:spChg chg="del mod topLvl">
          <ac:chgData name="Koning DC, Delinyah" userId="S::d.c.koning@st.hanze.nl::4013234a-7caa-49ea-9c40-58bd22f1d127" providerId="AD" clId="Web-{3C94A983-CCBB-4D9D-85AC-5C613C688D3D}" dt="2024-04-02T07:55:03.288" v="66"/>
          <ac:spMkLst>
            <pc:docMk/>
            <pc:sldMk cId="3126704612" sldId="276"/>
            <ac:spMk id="10" creationId="{00000000-0000-0000-0000-000000000000}"/>
          </ac:spMkLst>
        </pc:spChg>
        <pc:spChg chg="del topLvl">
          <ac:chgData name="Koning DC, Delinyah" userId="S::d.c.koning@st.hanze.nl::4013234a-7caa-49ea-9c40-58bd22f1d127" providerId="AD" clId="Web-{3C94A983-CCBB-4D9D-85AC-5C613C688D3D}" dt="2024-04-02T07:55:00.991" v="63"/>
          <ac:spMkLst>
            <pc:docMk/>
            <pc:sldMk cId="3126704612" sldId="276"/>
            <ac:spMk id="11" creationId="{00000000-0000-0000-0000-000000000000}"/>
          </ac:spMkLst>
        </pc:spChg>
        <pc:spChg chg="del">
          <ac:chgData name="Koning DC, Delinyah" userId="S::d.c.koning@st.hanze.nl::4013234a-7caa-49ea-9c40-58bd22f1d127" providerId="AD" clId="Web-{3C94A983-CCBB-4D9D-85AC-5C613C688D3D}" dt="2024-04-02T07:55:06.116" v="67"/>
          <ac:spMkLst>
            <pc:docMk/>
            <pc:sldMk cId="3126704612" sldId="276"/>
            <ac:spMk id="14" creationId="{00000000-0000-0000-0000-000000000000}"/>
          </ac:spMkLst>
        </pc:spChg>
        <pc:spChg chg="del">
          <ac:chgData name="Koning DC, Delinyah" userId="S::d.c.koning@st.hanze.nl::4013234a-7caa-49ea-9c40-58bd22f1d127" providerId="AD" clId="Web-{3C94A983-CCBB-4D9D-85AC-5C613C688D3D}" dt="2024-04-02T07:55:07.945" v="69"/>
          <ac:spMkLst>
            <pc:docMk/>
            <pc:sldMk cId="3126704612" sldId="276"/>
            <ac:spMk id="15" creationId="{00000000-0000-0000-0000-000000000000}"/>
          </ac:spMkLst>
        </pc:spChg>
        <pc:spChg chg="add">
          <ac:chgData name="Koning DC, Delinyah" userId="S::d.c.koning@st.hanze.nl::4013234a-7caa-49ea-9c40-58bd22f1d127" providerId="AD" clId="Web-{3C94A983-CCBB-4D9D-85AC-5C613C688D3D}" dt="2024-04-02T07:55:18.508" v="71"/>
          <ac:spMkLst>
            <pc:docMk/>
            <pc:sldMk cId="3126704612" sldId="276"/>
            <ac:spMk id="20" creationId="{A6DF164A-0AA9-9DF8-EC2C-B4BAA810A525}"/>
          </ac:spMkLst>
        </pc:spChg>
        <pc:spChg chg="add">
          <ac:chgData name="Koning DC, Delinyah" userId="S::d.c.koning@st.hanze.nl::4013234a-7caa-49ea-9c40-58bd22f1d127" providerId="AD" clId="Web-{3C94A983-CCBB-4D9D-85AC-5C613C688D3D}" dt="2024-04-02T07:55:18.664" v="72"/>
          <ac:spMkLst>
            <pc:docMk/>
            <pc:sldMk cId="3126704612" sldId="276"/>
            <ac:spMk id="22" creationId="{1F992971-8D85-DCB8-7315-7A9189B0B1FA}"/>
          </ac:spMkLst>
        </pc:spChg>
        <pc:spChg chg="add mod">
          <ac:chgData name="Koning DC, Delinyah" userId="S::d.c.koning@st.hanze.nl::4013234a-7caa-49ea-9c40-58bd22f1d127" providerId="AD" clId="Web-{3C94A983-CCBB-4D9D-85AC-5C613C688D3D}" dt="2024-04-02T07:55:22.445" v="75" actId="20577"/>
          <ac:spMkLst>
            <pc:docMk/>
            <pc:sldMk cId="3126704612" sldId="276"/>
            <ac:spMk id="24" creationId="{02842BD7-DFC9-C9A5-1C8F-ADF2000C37CA}"/>
          </ac:spMkLst>
        </pc:spChg>
        <pc:grpChg chg="del">
          <ac:chgData name="Koning DC, Delinyah" userId="S::d.c.koning@st.hanze.nl::4013234a-7caa-49ea-9c40-58bd22f1d127" providerId="AD" clId="Web-{3C94A983-CCBB-4D9D-85AC-5C613C688D3D}" dt="2024-04-02T07:55:06.116" v="68"/>
          <ac:grpSpMkLst>
            <pc:docMk/>
            <pc:sldMk cId="3126704612" sldId="276"/>
            <ac:grpSpMk id="2" creationId="{00000000-0000-0000-0000-000000000000}"/>
          </ac:grpSpMkLst>
        </pc:grpChg>
        <pc:grpChg chg="del">
          <ac:chgData name="Koning DC, Delinyah" userId="S::d.c.koning@st.hanze.nl::4013234a-7caa-49ea-9c40-58bd22f1d127" providerId="AD" clId="Web-{3C94A983-CCBB-4D9D-85AC-5C613C688D3D}" dt="2024-04-02T07:54:55.616" v="60"/>
          <ac:grpSpMkLst>
            <pc:docMk/>
            <pc:sldMk cId="3126704612" sldId="276"/>
            <ac:grpSpMk id="4" creationId="{00000000-0000-0000-0000-000000000000}"/>
          </ac:grpSpMkLst>
        </pc:grpChg>
        <pc:grpChg chg="del">
          <ac:chgData name="Koning DC, Delinyah" userId="S::d.c.koning@st.hanze.nl::4013234a-7caa-49ea-9c40-58bd22f1d127" providerId="AD" clId="Web-{3C94A983-CCBB-4D9D-85AC-5C613C688D3D}" dt="2024-04-02T07:54:54.944" v="59"/>
          <ac:grpSpMkLst>
            <pc:docMk/>
            <pc:sldMk cId="3126704612" sldId="276"/>
            <ac:grpSpMk id="7" creationId="{00000000-0000-0000-0000-000000000000}"/>
          </ac:grpSpMkLst>
        </pc:grpChg>
        <pc:grpChg chg="del">
          <ac:chgData name="Koning DC, Delinyah" userId="S::d.c.koning@st.hanze.nl::4013234a-7caa-49ea-9c40-58bd22f1d127" providerId="AD" clId="Web-{3C94A983-CCBB-4D9D-85AC-5C613C688D3D}" dt="2024-04-02T07:55:00.991" v="63"/>
          <ac:grpSpMkLst>
            <pc:docMk/>
            <pc:sldMk cId="3126704612" sldId="276"/>
            <ac:grpSpMk id="9" creationId="{00000000-0000-0000-0000-000000000000}"/>
          </ac:grpSpMkLst>
        </pc:grpChg>
        <pc:grpChg chg="del">
          <ac:chgData name="Koning DC, Delinyah" userId="S::d.c.koning@st.hanze.nl::4013234a-7caa-49ea-9c40-58bd22f1d127" providerId="AD" clId="Web-{3C94A983-CCBB-4D9D-85AC-5C613C688D3D}" dt="2024-04-02T07:54:57.804" v="62"/>
          <ac:grpSpMkLst>
            <pc:docMk/>
            <pc:sldMk cId="3126704612" sldId="276"/>
            <ac:grpSpMk id="12" creationId="{00000000-0000-0000-0000-000000000000}"/>
          </ac:grpSpMkLst>
        </pc:grpChg>
        <pc:grpChg chg="add">
          <ac:chgData name="Koning DC, Delinyah" userId="S::d.c.koning@st.hanze.nl::4013234a-7caa-49ea-9c40-58bd22f1d127" providerId="AD" clId="Web-{3C94A983-CCBB-4D9D-85AC-5C613C688D3D}" dt="2024-04-02T07:55:18.320" v="70"/>
          <ac:grpSpMkLst>
            <pc:docMk/>
            <pc:sldMk cId="3126704612" sldId="276"/>
            <ac:grpSpMk id="18" creationId="{B4D10E2B-0E93-4BC8-6843-1BB7AB48FC93}"/>
          </ac:grpSpMkLst>
        </pc:grpChg>
        <pc:picChg chg="add del mod">
          <ac:chgData name="Koning DC, Delinyah" userId="S::d.c.koning@st.hanze.nl::4013234a-7caa-49ea-9c40-58bd22f1d127" providerId="AD" clId="Web-{3C94A983-CCBB-4D9D-85AC-5C613C688D3D}" dt="2024-04-02T07:57:28.246" v="80"/>
          <ac:picMkLst>
            <pc:docMk/>
            <pc:sldMk cId="3126704612" sldId="276"/>
            <ac:picMk id="25" creationId="{4C1381B7-27F7-CF2A-8944-05EC5532823F}"/>
          </ac:picMkLst>
        </pc:picChg>
        <pc:picChg chg="add mod">
          <ac:chgData name="Koning DC, Delinyah" userId="S::d.c.koning@st.hanze.nl::4013234a-7caa-49ea-9c40-58bd22f1d127" providerId="AD" clId="Web-{3C94A983-CCBB-4D9D-85AC-5C613C688D3D}" dt="2024-04-02T07:57:41.606" v="86" actId="1076"/>
          <ac:picMkLst>
            <pc:docMk/>
            <pc:sldMk cId="3126704612" sldId="276"/>
            <ac:picMk id="26" creationId="{17DE5A24-1C8F-E704-0751-17BE98B1C706}"/>
          </ac:picMkLst>
        </pc:picChg>
      </pc:sldChg>
    </pc:docChg>
  </pc:docChgLst>
  <pc:docChgLst>
    <pc:chgData name="Koning DC, Delinyah" userId="S::d.c.koning@st.hanze.nl::4013234a-7caa-49ea-9c40-58bd22f1d127" providerId="AD" clId="Web-{B7F50D47-8EE3-47EF-B45D-361FE3AFF069}"/>
    <pc:docChg chg="modSld">
      <pc:chgData name="Koning DC, Delinyah" userId="S::d.c.koning@st.hanze.nl::4013234a-7caa-49ea-9c40-58bd22f1d127" providerId="AD" clId="Web-{B7F50D47-8EE3-47EF-B45D-361FE3AFF069}" dt="2024-04-02T08:20:33.680" v="163" actId="14100"/>
      <pc:docMkLst>
        <pc:docMk/>
      </pc:docMkLst>
      <pc:sldChg chg="addSp modSp addAnim">
        <pc:chgData name="Koning DC, Delinyah" userId="S::d.c.koning@st.hanze.nl::4013234a-7caa-49ea-9c40-58bd22f1d127" providerId="AD" clId="Web-{B7F50D47-8EE3-47EF-B45D-361FE3AFF069}" dt="2024-04-02T08:20:33.680" v="163" actId="14100"/>
        <pc:sldMkLst>
          <pc:docMk/>
          <pc:sldMk cId="3126704612" sldId="276"/>
        </pc:sldMkLst>
        <pc:spChg chg="add mod">
          <ac:chgData name="Koning DC, Delinyah" userId="S::d.c.koning@st.hanze.nl::4013234a-7caa-49ea-9c40-58bd22f1d127" providerId="AD" clId="Web-{B7F50D47-8EE3-47EF-B45D-361FE3AFF069}" dt="2024-04-02T08:20:18.054" v="160"/>
          <ac:spMkLst>
            <pc:docMk/>
            <pc:sldMk cId="3126704612" sldId="276"/>
            <ac:spMk id="3" creationId="{543344D4-C9A0-7574-668E-33F24FE320C6}"/>
          </ac:spMkLst>
        </pc:spChg>
        <pc:spChg chg="add mod">
          <ac:chgData name="Koning DC, Delinyah" userId="S::d.c.koning@st.hanze.nl::4013234a-7caa-49ea-9c40-58bd22f1d127" providerId="AD" clId="Web-{B7F50D47-8EE3-47EF-B45D-361FE3AFF069}" dt="2024-04-02T08:20:18.101" v="161"/>
          <ac:spMkLst>
            <pc:docMk/>
            <pc:sldMk cId="3126704612" sldId="276"/>
            <ac:spMk id="5" creationId="{92ACC0CF-8A5F-B5EA-AA5C-67A63EB89E04}"/>
          </ac:spMkLst>
        </pc:spChg>
        <pc:picChg chg="mod">
          <ac:chgData name="Koning DC, Delinyah" userId="S::d.c.koning@st.hanze.nl::4013234a-7caa-49ea-9c40-58bd22f1d127" providerId="AD" clId="Web-{B7F50D47-8EE3-47EF-B45D-361FE3AFF069}" dt="2024-04-02T08:20:33.680" v="163" actId="14100"/>
          <ac:picMkLst>
            <pc:docMk/>
            <pc:sldMk cId="3126704612" sldId="276"/>
            <ac:picMk id="26" creationId="{17DE5A24-1C8F-E704-0751-17BE98B1C706}"/>
          </ac:picMkLst>
        </pc:picChg>
      </pc:sldChg>
    </pc:docChg>
  </pc:docChgLst>
  <pc:docChgLst>
    <pc:chgData name="Koning DC, Delinyah" userId="S::d.c.koning@st.hanze.nl::4013234a-7caa-49ea-9c40-58bd22f1d127" providerId="AD" clId="Web-{7390D445-0A37-4E60-986D-988712253A64}"/>
    <pc:docChg chg="modSld">
      <pc:chgData name="Koning DC, Delinyah" userId="S::d.c.koning@st.hanze.nl::4013234a-7caa-49ea-9c40-58bd22f1d127" providerId="AD" clId="Web-{7390D445-0A37-4E60-986D-988712253A64}" dt="2024-04-01T18:30:05.967" v="20" actId="20577"/>
      <pc:docMkLst>
        <pc:docMk/>
      </pc:docMkLst>
      <pc:sldChg chg="modTransition">
        <pc:chgData name="Koning DC, Delinyah" userId="S::d.c.koning@st.hanze.nl::4013234a-7caa-49ea-9c40-58bd22f1d127" providerId="AD" clId="Web-{7390D445-0A37-4E60-986D-988712253A64}" dt="2024-04-01T18:29:16.090" v="16"/>
        <pc:sldMkLst>
          <pc:docMk/>
          <pc:sldMk cId="0" sldId="257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0"/>
        <pc:sldMkLst>
          <pc:docMk/>
          <pc:sldMk cId="0" sldId="258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1"/>
        <pc:sldMkLst>
          <pc:docMk/>
          <pc:sldMk cId="0" sldId="259"/>
        </pc:sldMkLst>
      </pc:sldChg>
      <pc:sldChg chg="modSp modTransition">
        <pc:chgData name="Koning DC, Delinyah" userId="S::d.c.koning@st.hanze.nl::4013234a-7caa-49ea-9c40-58bd22f1d127" providerId="AD" clId="Web-{7390D445-0A37-4E60-986D-988712253A64}" dt="2024-04-01T18:30:05.967" v="20" actId="20577"/>
        <pc:sldMkLst>
          <pc:docMk/>
          <pc:sldMk cId="0" sldId="260"/>
        </pc:sldMkLst>
        <pc:spChg chg="mod">
          <ac:chgData name="Koning DC, Delinyah" userId="S::d.c.koning@st.hanze.nl::4013234a-7caa-49ea-9c40-58bd22f1d127" providerId="AD" clId="Web-{7390D445-0A37-4E60-986D-988712253A64}" dt="2024-04-01T18:30:05.967" v="20" actId="20577"/>
          <ac:spMkLst>
            <pc:docMk/>
            <pc:sldMk cId="0" sldId="260"/>
            <ac:spMk id="11" creationId="{00000000-0000-0000-0000-000000000000}"/>
          </ac:spMkLst>
        </pc:spChg>
      </pc:sldChg>
      <pc:sldChg chg="modSp modTransition">
        <pc:chgData name="Koning DC, Delinyah" userId="S::d.c.koning@st.hanze.nl::4013234a-7caa-49ea-9c40-58bd22f1d127" providerId="AD" clId="Web-{7390D445-0A37-4E60-986D-988712253A64}" dt="2024-04-01T18:29:42.435" v="19" actId="20577"/>
        <pc:sldMkLst>
          <pc:docMk/>
          <pc:sldMk cId="0" sldId="261"/>
        </pc:sldMkLst>
        <pc:spChg chg="mod">
          <ac:chgData name="Koning DC, Delinyah" userId="S::d.c.koning@st.hanze.nl::4013234a-7caa-49ea-9c40-58bd22f1d127" providerId="AD" clId="Web-{7390D445-0A37-4E60-986D-988712253A64}" dt="2024-04-01T18:29:42.435" v="19" actId="20577"/>
          <ac:spMkLst>
            <pc:docMk/>
            <pc:sldMk cId="0" sldId="261"/>
            <ac:spMk id="7" creationId="{00000000-0000-0000-0000-000000000000}"/>
          </ac:spMkLst>
        </pc:spChg>
      </pc:sldChg>
      <pc:sldChg chg="modTransition">
        <pc:chgData name="Koning DC, Delinyah" userId="S::d.c.koning@st.hanze.nl::4013234a-7caa-49ea-9c40-58bd22f1d127" providerId="AD" clId="Web-{7390D445-0A37-4E60-986D-988712253A64}" dt="2024-04-01T18:29:16.090" v="14"/>
        <pc:sldMkLst>
          <pc:docMk/>
          <pc:sldMk cId="0" sldId="262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5"/>
        <pc:sldMkLst>
          <pc:docMk/>
          <pc:sldMk cId="0" sldId="263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8"/>
        <pc:sldMkLst>
          <pc:docMk/>
          <pc:sldMk cId="0" sldId="264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9"/>
        <pc:sldMkLst>
          <pc:docMk/>
          <pc:sldMk cId="0" sldId="265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6"/>
        <pc:sldMkLst>
          <pc:docMk/>
          <pc:sldMk cId="0" sldId="266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7"/>
        <pc:sldMkLst>
          <pc:docMk/>
          <pc:sldMk cId="0" sldId="267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5"/>
        <pc:sldMkLst>
          <pc:docMk/>
          <pc:sldMk cId="0" sldId="268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4"/>
        <pc:sldMkLst>
          <pc:docMk/>
          <pc:sldMk cId="0" sldId="269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0"/>
        <pc:sldMkLst>
          <pc:docMk/>
          <pc:sldMk cId="0" sldId="270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2"/>
        <pc:sldMkLst>
          <pc:docMk/>
          <pc:sldMk cId="0" sldId="271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"/>
        <pc:sldMkLst>
          <pc:docMk/>
          <pc:sldMk cId="0" sldId="272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3"/>
        <pc:sldMkLst>
          <pc:docMk/>
          <pc:sldMk cId="0" sldId="273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7"/>
        <pc:sldMkLst>
          <pc:docMk/>
          <pc:sldMk cId="0" sldId="274"/>
        </pc:sldMkLst>
      </pc:sldChg>
      <pc:sldChg chg="modTransition">
        <pc:chgData name="Koning DC, Delinyah" userId="S::d.c.koning@st.hanze.nl::4013234a-7caa-49ea-9c40-58bd22f1d127" providerId="AD" clId="Web-{7390D445-0A37-4E60-986D-988712253A64}" dt="2024-04-01T18:29:16.090" v="18"/>
        <pc:sldMkLst>
          <pc:docMk/>
          <pc:sldMk cId="0" sldId="275"/>
        </pc:sldMkLst>
      </pc:sldChg>
    </pc:docChg>
  </pc:docChgLst>
  <pc:docChgLst>
    <pc:chgData name="Koning DC, Delinyah" userId="S::d.c.koning@st.hanze.nl::4013234a-7caa-49ea-9c40-58bd22f1d127" providerId="AD" clId="Web-{2C924217-396D-49ED-8AD2-A175326F6A38}"/>
    <pc:docChg chg="modSld">
      <pc:chgData name="Koning DC, Delinyah" userId="S::d.c.koning@st.hanze.nl::4013234a-7caa-49ea-9c40-58bd22f1d127" providerId="AD" clId="Web-{2C924217-396D-49ED-8AD2-A175326F6A38}" dt="2024-04-02T20:21:03.623" v="65" actId="20577"/>
      <pc:docMkLst>
        <pc:docMk/>
      </pc:docMkLst>
      <pc:sldChg chg="modSp">
        <pc:chgData name="Koning DC, Delinyah" userId="S::d.c.koning@st.hanze.nl::4013234a-7caa-49ea-9c40-58bd22f1d127" providerId="AD" clId="Web-{2C924217-396D-49ED-8AD2-A175326F6A38}" dt="2024-04-02T20:21:03.623" v="65" actId="20577"/>
        <pc:sldMkLst>
          <pc:docMk/>
          <pc:sldMk cId="0" sldId="274"/>
        </pc:sldMkLst>
        <pc:spChg chg="mod">
          <ac:chgData name="Koning DC, Delinyah" userId="S::d.c.koning@st.hanze.nl::4013234a-7caa-49ea-9c40-58bd22f1d127" providerId="AD" clId="Web-{2C924217-396D-49ED-8AD2-A175326F6A38}" dt="2024-04-02T20:21:03.623" v="65" actId="20577"/>
          <ac:spMkLst>
            <pc:docMk/>
            <pc:sldMk cId="0" sldId="274"/>
            <ac:spMk id="7" creationId="{00000000-0000-0000-0000-000000000000}"/>
          </ac:spMkLst>
        </pc:spChg>
      </pc:sldChg>
    </pc:docChg>
  </pc:docChgLst>
  <pc:docChgLst>
    <pc:chgData name="Koning DC, Delinyah" userId="S::d.c.koning@st.hanze.nl::4013234a-7caa-49ea-9c40-58bd22f1d127" providerId="AD" clId="Web-{585AF27C-3F51-C40F-1298-A1237BA1E219}"/>
    <pc:docChg chg="modSld">
      <pc:chgData name="Koning DC, Delinyah" userId="S::d.c.koning@st.hanze.nl::4013234a-7caa-49ea-9c40-58bd22f1d127" providerId="AD" clId="Web-{585AF27C-3F51-C40F-1298-A1237BA1E219}" dt="2024-04-02T09:13:03.561" v="155" actId="1076"/>
      <pc:docMkLst>
        <pc:docMk/>
      </pc:docMkLst>
      <pc:sldChg chg="modSp">
        <pc:chgData name="Koning DC, Delinyah" userId="S::d.c.koning@st.hanze.nl::4013234a-7caa-49ea-9c40-58bd22f1d127" providerId="AD" clId="Web-{585AF27C-3F51-C40F-1298-A1237BA1E219}" dt="2024-04-02T09:13:03.561" v="155" actId="1076"/>
        <pc:sldMkLst>
          <pc:docMk/>
          <pc:sldMk cId="0" sldId="256"/>
        </pc:sldMkLst>
        <pc:spChg chg="mod">
          <ac:chgData name="Koning DC, Delinyah" userId="S::d.c.koning@st.hanze.nl::4013234a-7caa-49ea-9c40-58bd22f1d127" providerId="AD" clId="Web-{585AF27C-3F51-C40F-1298-A1237BA1E219}" dt="2024-04-02T09:13:03.561" v="155" actId="1076"/>
          <ac:spMkLst>
            <pc:docMk/>
            <pc:sldMk cId="0" sldId="256"/>
            <ac:spMk id="12" creationId="{00000000-0000-0000-0000-000000000000}"/>
          </ac:spMkLst>
        </pc:spChg>
      </pc:sldChg>
      <pc:sldChg chg="addSp modSp addAnim delAnim modAnim">
        <pc:chgData name="Koning DC, Delinyah" userId="S::d.c.koning@st.hanze.nl::4013234a-7caa-49ea-9c40-58bd22f1d127" providerId="AD" clId="Web-{585AF27C-3F51-C40F-1298-A1237BA1E219}" dt="2024-04-02T08:30:32.160" v="154"/>
        <pc:sldMkLst>
          <pc:docMk/>
          <pc:sldMk cId="3126704612" sldId="276"/>
        </pc:sldMkLst>
        <pc:spChg chg="mod">
          <ac:chgData name="Koning DC, Delinyah" userId="S::d.c.koning@st.hanze.nl::4013234a-7caa-49ea-9c40-58bd22f1d127" providerId="AD" clId="Web-{585AF27C-3F51-C40F-1298-A1237BA1E219}" dt="2024-04-02T08:27:46.638" v="115" actId="20577"/>
          <ac:spMkLst>
            <pc:docMk/>
            <pc:sldMk cId="3126704612" sldId="276"/>
            <ac:spMk id="3" creationId="{543344D4-C9A0-7574-668E-33F24FE320C6}"/>
          </ac:spMkLst>
        </pc:spChg>
        <pc:spChg chg="add mod">
          <ac:chgData name="Koning DC, Delinyah" userId="S::d.c.koning@st.hanze.nl::4013234a-7caa-49ea-9c40-58bd22f1d127" providerId="AD" clId="Web-{585AF27C-3F51-C40F-1298-A1237BA1E219}" dt="2024-04-02T08:29:14.142" v="133" actId="1076"/>
          <ac:spMkLst>
            <pc:docMk/>
            <pc:sldMk cId="3126704612" sldId="276"/>
            <ac:spMk id="4" creationId="{1C53899D-0E5C-399F-5785-78C127DA6AA1}"/>
          </ac:spMkLst>
        </pc:spChg>
        <pc:spChg chg="mod">
          <ac:chgData name="Koning DC, Delinyah" userId="S::d.c.koning@st.hanze.nl::4013234a-7caa-49ea-9c40-58bd22f1d127" providerId="AD" clId="Web-{585AF27C-3F51-C40F-1298-A1237BA1E219}" dt="2024-04-02T08:26:45.683" v="78" actId="20577"/>
          <ac:spMkLst>
            <pc:docMk/>
            <pc:sldMk cId="3126704612" sldId="276"/>
            <ac:spMk id="5" creationId="{92ACC0CF-8A5F-B5EA-AA5C-67A63EB89E04}"/>
          </ac:spMkLst>
        </pc:spChg>
        <pc:picChg chg="add mod modCrop">
          <ac:chgData name="Koning DC, Delinyah" userId="S::d.c.koning@st.hanze.nl::4013234a-7caa-49ea-9c40-58bd22f1d127" providerId="AD" clId="Web-{585AF27C-3F51-C40F-1298-A1237BA1E219}" dt="2024-04-02T08:28:54.907" v="129"/>
          <ac:picMkLst>
            <pc:docMk/>
            <pc:sldMk cId="3126704612" sldId="276"/>
            <ac:picMk id="6" creationId="{1D9DA277-952E-DD4C-9C6D-38ECD9F0B6A9}"/>
          </ac:picMkLst>
        </pc:picChg>
        <pc:picChg chg="mod">
          <ac:chgData name="Koning DC, Delinyah" userId="S::d.c.koning@st.hanze.nl::4013234a-7caa-49ea-9c40-58bd22f1d127" providerId="AD" clId="Web-{585AF27C-3F51-C40F-1298-A1237BA1E219}" dt="2024-04-02T08:25:57.228" v="44" actId="1076"/>
          <ac:picMkLst>
            <pc:docMk/>
            <pc:sldMk cId="3126704612" sldId="276"/>
            <ac:picMk id="26" creationId="{17DE5A24-1C8F-E704-0751-17BE98B1C706}"/>
          </ac:picMkLst>
        </pc:picChg>
      </pc:sldChg>
    </pc:docChg>
  </pc:docChgLst>
  <pc:docChgLst>
    <pc:chgData name="Koning DC, Delinyah" userId="S::d.c.koning@st.hanze.nl::4013234a-7caa-49ea-9c40-58bd22f1d127" providerId="AD" clId="Web-{D4433B9B-6FF6-428D-A39B-35076F83D113}"/>
    <pc:docChg chg="sldOrd">
      <pc:chgData name="Koning DC, Delinyah" userId="S::d.c.koning@st.hanze.nl::4013234a-7caa-49ea-9c40-58bd22f1d127" providerId="AD" clId="Web-{D4433B9B-6FF6-428D-A39B-35076F83D113}" dt="2024-04-01T18:26:47.087" v="0"/>
      <pc:docMkLst>
        <pc:docMk/>
      </pc:docMkLst>
      <pc:sldChg chg="ord">
        <pc:chgData name="Koning DC, Delinyah" userId="S::d.c.koning@st.hanze.nl::4013234a-7caa-49ea-9c40-58bd22f1d127" providerId="AD" clId="Web-{D4433B9B-6FF6-428D-A39B-35076F83D113}" dt="2024-04-01T18:26:47.087" v="0"/>
        <pc:sldMkLst>
          <pc:docMk/>
          <pc:sldMk cId="0" sldId="261"/>
        </pc:sldMkLst>
      </pc:sldChg>
    </pc:docChg>
  </pc:docChgLst>
  <pc:docChgLst>
    <pc:chgData name="Kampen J van, Jetske" userId="S::j.van.kampen@st.hanze.nl::26d0a9a2-819f-4200-96bb-8cb9a4258795" providerId="AD" clId="Web-{64BFE4D3-4AC8-4EF9-B6E2-2A1AF8AB53DB}"/>
    <pc:docChg chg="addSld delSld modSld">
      <pc:chgData name="Kampen J van, Jetske" userId="S::j.van.kampen@st.hanze.nl::26d0a9a2-819f-4200-96bb-8cb9a4258795" providerId="AD" clId="Web-{64BFE4D3-4AC8-4EF9-B6E2-2A1AF8AB53DB}" dt="2024-04-03T18:52:10.073" v="384" actId="1076"/>
      <pc:docMkLst>
        <pc:docMk/>
      </pc:docMkLst>
      <pc:sldChg chg="modSp add replId">
        <pc:chgData name="Kampen J van, Jetske" userId="S::j.van.kampen@st.hanze.nl::26d0a9a2-819f-4200-96bb-8cb9a4258795" providerId="AD" clId="Web-{64BFE4D3-4AC8-4EF9-B6E2-2A1AF8AB53DB}" dt="2024-04-03T17:52:04.638" v="25" actId="1076"/>
        <pc:sldMkLst>
          <pc:docMk/>
          <pc:sldMk cId="2337117034" sldId="277"/>
        </pc:sldMkLst>
        <pc:spChg chg="mod">
          <ac:chgData name="Kampen J van, Jetske" userId="S::j.van.kampen@st.hanze.nl::26d0a9a2-819f-4200-96bb-8cb9a4258795" providerId="AD" clId="Web-{64BFE4D3-4AC8-4EF9-B6E2-2A1AF8AB53DB}" dt="2024-04-03T17:51:04.587" v="17"/>
          <ac:spMkLst>
            <pc:docMk/>
            <pc:sldMk cId="2337117034" sldId="277"/>
            <ac:spMk id="5" creationId="{00000000-0000-0000-0000-000000000000}"/>
          </ac:spMkLst>
        </pc:spChg>
        <pc:spChg chg="mod">
          <ac:chgData name="Kampen J van, Jetske" userId="S::j.van.kampen@st.hanze.nl::26d0a9a2-819f-4200-96bb-8cb9a4258795" providerId="AD" clId="Web-{64BFE4D3-4AC8-4EF9-B6E2-2A1AF8AB53DB}" dt="2024-04-03T17:52:04.638" v="25" actId="1076"/>
          <ac:spMkLst>
            <pc:docMk/>
            <pc:sldMk cId="2337117034" sldId="277"/>
            <ac:spMk id="9" creationId="{00000000-0000-0000-0000-000000000000}"/>
          </ac:spMkLst>
        </pc:spChg>
        <pc:spChg chg="mod">
          <ac:chgData name="Kampen J van, Jetske" userId="S::j.van.kampen@st.hanze.nl::26d0a9a2-819f-4200-96bb-8cb9a4258795" providerId="AD" clId="Web-{64BFE4D3-4AC8-4EF9-B6E2-2A1AF8AB53DB}" dt="2024-04-03T17:50:38.882" v="13" actId="20577"/>
          <ac:spMkLst>
            <pc:docMk/>
            <pc:sldMk cId="2337117034" sldId="277"/>
            <ac:spMk id="10" creationId="{00000000-0000-0000-0000-000000000000}"/>
          </ac:spMkLst>
        </pc:spChg>
      </pc:sldChg>
      <pc:sldChg chg="addSp delSp modSp new del">
        <pc:chgData name="Kampen J van, Jetske" userId="S::j.van.kampen@st.hanze.nl::26d0a9a2-819f-4200-96bb-8cb9a4258795" providerId="AD" clId="Web-{64BFE4D3-4AC8-4EF9-B6E2-2A1AF8AB53DB}" dt="2024-04-03T17:50:21.287" v="4"/>
        <pc:sldMkLst>
          <pc:docMk/>
          <pc:sldMk cId="2590148309" sldId="277"/>
        </pc:sldMkLst>
        <pc:spChg chg="del mod">
          <ac:chgData name="Kampen J van, Jetske" userId="S::j.van.kampen@st.hanze.nl::26d0a9a2-819f-4200-96bb-8cb9a4258795" providerId="AD" clId="Web-{64BFE4D3-4AC8-4EF9-B6E2-2A1AF8AB53DB}" dt="2024-04-03T17:50:10.755" v="3"/>
          <ac:spMkLst>
            <pc:docMk/>
            <pc:sldMk cId="2590148309" sldId="277"/>
            <ac:spMk id="2" creationId="{51142366-8F93-9C19-3477-6F7D1EC0542B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7:50:10.755" v="3"/>
          <ac:spMkLst>
            <pc:docMk/>
            <pc:sldMk cId="2590148309" sldId="277"/>
            <ac:spMk id="4" creationId="{9FECF225-9A28-1AD1-72DF-AB0BAC059B13}"/>
          </ac:spMkLst>
        </pc:spChg>
      </pc:sldChg>
      <pc:sldChg chg="addSp delSp modSp new">
        <pc:chgData name="Kampen J van, Jetske" userId="S::j.van.kampen@st.hanze.nl::26d0a9a2-819f-4200-96bb-8cb9a4258795" providerId="AD" clId="Web-{64BFE4D3-4AC8-4EF9-B6E2-2A1AF8AB53DB}" dt="2024-04-03T17:53:25.800" v="47" actId="1076"/>
        <pc:sldMkLst>
          <pc:docMk/>
          <pc:sldMk cId="3741783112" sldId="278"/>
        </pc:sldMkLst>
        <pc:spChg chg="add del">
          <ac:chgData name="Kampen J van, Jetske" userId="S::j.van.kampen@st.hanze.nl::26d0a9a2-819f-4200-96bb-8cb9a4258795" providerId="AD" clId="Web-{64BFE4D3-4AC8-4EF9-B6E2-2A1AF8AB53DB}" dt="2024-04-03T17:51:29.354" v="20"/>
          <ac:spMkLst>
            <pc:docMk/>
            <pc:sldMk cId="3741783112" sldId="278"/>
            <ac:spMk id="2" creationId="{FD93E68D-9A07-0382-A97F-E7F6A44CC32D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7:52:21.295" v="33" actId="14100"/>
          <ac:spMkLst>
            <pc:docMk/>
            <pc:sldMk cId="3741783112" sldId="278"/>
            <ac:spMk id="4" creationId="{4F92C00F-3603-8F7A-3E3B-F987752A1D04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7:53:08.705" v="44" actId="20577"/>
          <ac:spMkLst>
            <pc:docMk/>
            <pc:sldMk cId="3741783112" sldId="278"/>
            <ac:spMk id="6" creationId="{B6511917-7005-2574-6CF3-C0498C1D2132}"/>
          </ac:spMkLst>
        </pc:spChg>
        <pc:picChg chg="add mod">
          <ac:chgData name="Kampen J van, Jetske" userId="S::j.van.kampen@st.hanze.nl::26d0a9a2-819f-4200-96bb-8cb9a4258795" providerId="AD" clId="Web-{64BFE4D3-4AC8-4EF9-B6E2-2A1AF8AB53DB}" dt="2024-04-03T17:53:25.800" v="47" actId="1076"/>
          <ac:picMkLst>
            <pc:docMk/>
            <pc:sldMk cId="3741783112" sldId="278"/>
            <ac:picMk id="7" creationId="{77C12AF2-98F3-9750-3C59-1F7271BF9204}"/>
          </ac:picMkLst>
        </pc:picChg>
      </pc:sldChg>
      <pc:sldChg chg="add del replId">
        <pc:chgData name="Kampen J van, Jetske" userId="S::j.van.kampen@st.hanze.nl::26d0a9a2-819f-4200-96bb-8cb9a4258795" providerId="AD" clId="Web-{64BFE4D3-4AC8-4EF9-B6E2-2A1AF8AB53DB}" dt="2024-04-03T17:51:56.903" v="24"/>
        <pc:sldMkLst>
          <pc:docMk/>
          <pc:sldMk cId="501805579" sldId="279"/>
        </pc:sldMkLst>
      </pc:sldChg>
      <pc:sldChg chg="add del replId">
        <pc:chgData name="Kampen J van, Jetske" userId="S::j.van.kampen@st.hanze.nl::26d0a9a2-819f-4200-96bb-8cb9a4258795" providerId="AD" clId="Web-{64BFE4D3-4AC8-4EF9-B6E2-2A1AF8AB53DB}" dt="2024-04-03T17:51:46.605" v="22"/>
        <pc:sldMkLst>
          <pc:docMk/>
          <pc:sldMk cId="921772592" sldId="279"/>
        </pc:sldMkLst>
      </pc:sldChg>
      <pc:sldChg chg="addSp delSp modSp add replId">
        <pc:chgData name="Kampen J van, Jetske" userId="S::j.van.kampen@st.hanze.nl::26d0a9a2-819f-4200-96bb-8cb9a4258795" providerId="AD" clId="Web-{64BFE4D3-4AC8-4EF9-B6E2-2A1AF8AB53DB}" dt="2024-04-03T18:51:01.992" v="377" actId="20577"/>
        <pc:sldMkLst>
          <pc:docMk/>
          <pc:sldMk cId="2860191439" sldId="279"/>
        </pc:sldMkLst>
        <pc:spChg chg="add del mod">
          <ac:chgData name="Kampen J van, Jetske" userId="S::j.van.kampen@st.hanze.nl::26d0a9a2-819f-4200-96bb-8cb9a4258795" providerId="AD" clId="Web-{64BFE4D3-4AC8-4EF9-B6E2-2A1AF8AB53DB}" dt="2024-04-03T18:41:28.909" v="163" actId="1076"/>
          <ac:spMkLst>
            <pc:docMk/>
            <pc:sldMk cId="2860191439" sldId="279"/>
            <ac:spMk id="3" creationId="{EAB4608E-BF4E-3E4B-7E1B-7ECC34F7CC74}"/>
          </ac:spMkLst>
        </pc:spChg>
        <pc:spChg chg="mod">
          <ac:chgData name="Kampen J van, Jetske" userId="S::j.van.kampen@st.hanze.nl::26d0a9a2-819f-4200-96bb-8cb9a4258795" providerId="AD" clId="Web-{64BFE4D3-4AC8-4EF9-B6E2-2A1AF8AB53DB}" dt="2024-04-03T18:36:41.242" v="86" actId="1076"/>
          <ac:spMkLst>
            <pc:docMk/>
            <pc:sldMk cId="2860191439" sldId="279"/>
            <ac:spMk id="4" creationId="{4F92C00F-3603-8F7A-3E3B-F987752A1D04}"/>
          </ac:spMkLst>
        </pc:spChg>
        <pc:spChg chg="mod">
          <ac:chgData name="Kampen J van, Jetske" userId="S::j.van.kampen@st.hanze.nl::26d0a9a2-819f-4200-96bb-8cb9a4258795" providerId="AD" clId="Web-{64BFE4D3-4AC8-4EF9-B6E2-2A1AF8AB53DB}" dt="2024-04-03T17:53:44.785" v="50" actId="20577"/>
          <ac:spMkLst>
            <pc:docMk/>
            <pc:sldMk cId="2860191439" sldId="279"/>
            <ac:spMk id="6" creationId="{B6511917-7005-2574-6CF3-C0498C1D2132}"/>
          </ac:spMkLst>
        </pc:spChg>
        <pc:spChg chg="add del mod">
          <ac:chgData name="Kampen J van, Jetske" userId="S::j.van.kampen@st.hanze.nl::26d0a9a2-819f-4200-96bb-8cb9a4258795" providerId="AD" clId="Web-{64BFE4D3-4AC8-4EF9-B6E2-2A1AF8AB53DB}" dt="2024-04-03T18:50:54.023" v="371" actId="20577"/>
          <ac:spMkLst>
            <pc:docMk/>
            <pc:sldMk cId="2860191439" sldId="279"/>
            <ac:spMk id="7" creationId="{19F0108F-AF62-4D62-5D1E-2E04F036626A}"/>
          </ac:spMkLst>
        </pc:spChg>
        <pc:spChg chg="add del mod">
          <ac:chgData name="Kampen J van, Jetske" userId="S::j.van.kampen@st.hanze.nl::26d0a9a2-819f-4200-96bb-8cb9a4258795" providerId="AD" clId="Web-{64BFE4D3-4AC8-4EF9-B6E2-2A1AF8AB53DB}" dt="2024-04-03T18:51:01.992" v="377" actId="20577"/>
          <ac:spMkLst>
            <pc:docMk/>
            <pc:sldMk cId="2860191439" sldId="279"/>
            <ac:spMk id="8" creationId="{EBDADC36-0E24-660C-13F9-68DB5097B55C}"/>
          </ac:spMkLst>
        </pc:spChg>
        <pc:spChg chg="add del mod">
          <ac:chgData name="Kampen J van, Jetske" userId="S::j.van.kampen@st.hanze.nl::26d0a9a2-819f-4200-96bb-8cb9a4258795" providerId="AD" clId="Web-{64BFE4D3-4AC8-4EF9-B6E2-2A1AF8AB53DB}" dt="2024-04-03T18:50:59.055" v="375" actId="20577"/>
          <ac:spMkLst>
            <pc:docMk/>
            <pc:sldMk cId="2860191439" sldId="279"/>
            <ac:spMk id="9" creationId="{B9EA5423-DBF4-CF60-D25D-EF913EE3B108}"/>
          </ac:spMkLst>
        </pc:spChg>
        <pc:spChg chg="add del mod">
          <ac:chgData name="Kampen J van, Jetske" userId="S::j.van.kampen@st.hanze.nl::26d0a9a2-819f-4200-96bb-8cb9a4258795" providerId="AD" clId="Web-{64BFE4D3-4AC8-4EF9-B6E2-2A1AF8AB53DB}" dt="2024-04-03T18:50:56.461" v="373" actId="20577"/>
          <ac:spMkLst>
            <pc:docMk/>
            <pc:sldMk cId="2860191439" sldId="279"/>
            <ac:spMk id="10" creationId="{EE1E144C-AEAB-AB1D-1AF4-473580D247C8}"/>
          </ac:spMkLst>
        </pc:spChg>
        <pc:spChg chg="add del mod">
          <ac:chgData name="Kampen J van, Jetske" userId="S::j.van.kampen@st.hanze.nl::26d0a9a2-819f-4200-96bb-8cb9a4258795" providerId="AD" clId="Web-{64BFE4D3-4AC8-4EF9-B6E2-2A1AF8AB53DB}" dt="2024-04-03T18:40:35.844" v="151"/>
          <ac:spMkLst>
            <pc:docMk/>
            <pc:sldMk cId="2860191439" sldId="279"/>
            <ac:spMk id="13" creationId="{CD83D742-B727-C21D-66A8-4434DA0CFB7A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8:49:39.568" v="353" actId="20577"/>
          <ac:spMkLst>
            <pc:docMk/>
            <pc:sldMk cId="2860191439" sldId="279"/>
            <ac:spMk id="14" creationId="{C8E48188-9F08-F357-DFA6-96186FE83A25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8:49:56.178" v="358" actId="20577"/>
          <ac:spMkLst>
            <pc:docMk/>
            <pc:sldMk cId="2860191439" sldId="279"/>
            <ac:spMk id="15" creationId="{55CC4C63-794F-135D-9D22-0A335BB1DDD5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8:50:34.491" v="363" actId="20577"/>
          <ac:spMkLst>
            <pc:docMk/>
            <pc:sldMk cId="2860191439" sldId="279"/>
            <ac:spMk id="16" creationId="{46519A9E-A91C-D4D7-F997-E94E89CAE906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8:50:39.976" v="366" actId="20577"/>
          <ac:spMkLst>
            <pc:docMk/>
            <pc:sldMk cId="2860191439" sldId="279"/>
            <ac:spMk id="17" creationId="{7D013ADD-9B26-702F-A9BC-4C141E15BF62}"/>
          </ac:spMkLst>
        </pc:spChg>
        <pc:spChg chg="add mod">
          <ac:chgData name="Kampen J van, Jetske" userId="S::j.van.kampen@st.hanze.nl::26d0a9a2-819f-4200-96bb-8cb9a4258795" providerId="AD" clId="Web-{64BFE4D3-4AC8-4EF9-B6E2-2A1AF8AB53DB}" dt="2024-04-03T18:50:48.383" v="370" actId="20577"/>
          <ac:spMkLst>
            <pc:docMk/>
            <pc:sldMk cId="2860191439" sldId="279"/>
            <ac:spMk id="18" creationId="{A532D544-98A2-A2F7-B648-0EEC9B9B69A0}"/>
          </ac:spMkLst>
        </pc:spChg>
        <pc:picChg chg="add del mod modCrop">
          <ac:chgData name="Kampen J van, Jetske" userId="S::j.van.kampen@st.hanze.nl::26d0a9a2-819f-4200-96bb-8cb9a4258795" providerId="AD" clId="Web-{64BFE4D3-4AC8-4EF9-B6E2-2A1AF8AB53DB}" dt="2024-04-03T18:36:25.710" v="79"/>
          <ac:picMkLst>
            <pc:docMk/>
            <pc:sldMk cId="2860191439" sldId="279"/>
            <ac:picMk id="2" creationId="{3E1BA9CC-CAE1-B449-9311-AE4F7D963484}"/>
          </ac:picMkLst>
        </pc:picChg>
        <pc:picChg chg="add del mod">
          <ac:chgData name="Kampen J van, Jetske" userId="S::j.van.kampen@st.hanze.nl::26d0a9a2-819f-4200-96bb-8cb9a4258795" providerId="AD" clId="Web-{64BFE4D3-4AC8-4EF9-B6E2-2A1AF8AB53DB}" dt="2024-04-03T18:36:27.460" v="80"/>
          <ac:picMkLst>
            <pc:docMk/>
            <pc:sldMk cId="2860191439" sldId="279"/>
            <ac:picMk id="5" creationId="{FCD7F9F2-B9C8-1EBD-337E-6EB7D1D82AE0}"/>
          </ac:picMkLst>
        </pc:picChg>
        <pc:picChg chg="del">
          <ac:chgData name="Kampen J van, Jetske" userId="S::j.van.kampen@st.hanze.nl::26d0a9a2-819f-4200-96bb-8cb9a4258795" providerId="AD" clId="Web-{64BFE4D3-4AC8-4EF9-B6E2-2A1AF8AB53DB}" dt="2024-04-03T17:53:46.145" v="51"/>
          <ac:picMkLst>
            <pc:docMk/>
            <pc:sldMk cId="2860191439" sldId="279"/>
            <ac:picMk id="7" creationId="{77C12AF2-98F3-9750-3C59-1F7271BF9204}"/>
          </ac:picMkLst>
        </pc:picChg>
        <pc:picChg chg="add mod">
          <ac:chgData name="Kampen J van, Jetske" userId="S::j.van.kampen@st.hanze.nl::26d0a9a2-819f-4200-96bb-8cb9a4258795" providerId="AD" clId="Web-{64BFE4D3-4AC8-4EF9-B6E2-2A1AF8AB53DB}" dt="2024-04-03T18:41:39.472" v="167" actId="1076"/>
          <ac:picMkLst>
            <pc:docMk/>
            <pc:sldMk cId="2860191439" sldId="279"/>
            <ac:picMk id="11" creationId="{1CBD4632-08C8-9451-3123-EEC36BE6F569}"/>
          </ac:picMkLst>
        </pc:picChg>
        <pc:picChg chg="add mod">
          <ac:chgData name="Kampen J van, Jetske" userId="S::j.van.kampen@st.hanze.nl::26d0a9a2-819f-4200-96bb-8cb9a4258795" providerId="AD" clId="Web-{64BFE4D3-4AC8-4EF9-B6E2-2A1AF8AB53DB}" dt="2024-04-03T18:41:37.050" v="166" actId="1076"/>
          <ac:picMkLst>
            <pc:docMk/>
            <pc:sldMk cId="2860191439" sldId="279"/>
            <ac:picMk id="12" creationId="{F622DED2-EEA6-C624-384F-E853B9C3B07A}"/>
          </ac:picMkLst>
        </pc:picChg>
      </pc:sldChg>
      <pc:sldChg chg="addSp modSp new">
        <pc:chgData name="Kampen J van, Jetske" userId="S::j.van.kampen@st.hanze.nl::26d0a9a2-819f-4200-96bb-8cb9a4258795" providerId="AD" clId="Web-{64BFE4D3-4AC8-4EF9-B6E2-2A1AF8AB53DB}" dt="2024-04-03T18:52:10.073" v="384" actId="1076"/>
        <pc:sldMkLst>
          <pc:docMk/>
          <pc:sldMk cId="2929594263" sldId="280"/>
        </pc:sldMkLst>
        <pc:spChg chg="add">
          <ac:chgData name="Kampen J van, Jetske" userId="S::j.van.kampen@st.hanze.nl::26d0a9a2-819f-4200-96bb-8cb9a4258795" providerId="AD" clId="Web-{64BFE4D3-4AC8-4EF9-B6E2-2A1AF8AB53DB}" dt="2024-04-03T18:51:18.259" v="379"/>
          <ac:spMkLst>
            <pc:docMk/>
            <pc:sldMk cId="2929594263" sldId="280"/>
            <ac:spMk id="3" creationId="{B2F2319D-7E0D-EC96-9C8D-24A52D6CA9E3}"/>
          </ac:spMkLst>
        </pc:spChg>
        <pc:spChg chg="add">
          <ac:chgData name="Kampen J van, Jetske" userId="S::j.van.kampen@st.hanze.nl::26d0a9a2-819f-4200-96bb-8cb9a4258795" providerId="AD" clId="Web-{64BFE4D3-4AC8-4EF9-B6E2-2A1AF8AB53DB}" dt="2024-04-03T18:51:24.899" v="380"/>
          <ac:spMkLst>
            <pc:docMk/>
            <pc:sldMk cId="2929594263" sldId="280"/>
            <ac:spMk id="5" creationId="{B3F6892A-3D84-B6A6-8D72-52EA6E7AE375}"/>
          </ac:spMkLst>
        </pc:spChg>
        <pc:picChg chg="add mod">
          <ac:chgData name="Kampen J van, Jetske" userId="S::j.van.kampen@st.hanze.nl::26d0a9a2-819f-4200-96bb-8cb9a4258795" providerId="AD" clId="Web-{64BFE4D3-4AC8-4EF9-B6E2-2A1AF8AB53DB}" dt="2024-04-03T18:52:10.073" v="384" actId="1076"/>
          <ac:picMkLst>
            <pc:docMk/>
            <pc:sldMk cId="2929594263" sldId="280"/>
            <ac:picMk id="6" creationId="{01DCB254-D21B-3058-538A-CBD7737220E8}"/>
          </ac:picMkLst>
        </pc:picChg>
      </pc:sldChg>
    </pc:docChg>
  </pc:docChgLst>
  <pc:docChgLst>
    <pc:chgData name="Kampen J van, Jetske" userId="S::j.van.kampen@st.hanze.nl::26d0a9a2-819f-4200-96bb-8cb9a4258795" providerId="AD" clId="Web-{EC574DAC-70B5-47E7-9C14-33E514E365E2}"/>
    <pc:docChg chg="addSld delSld modSld sldOrd">
      <pc:chgData name="Kampen J van, Jetske" userId="S::j.van.kampen@st.hanze.nl::26d0a9a2-819f-4200-96bb-8cb9a4258795" providerId="AD" clId="Web-{EC574DAC-70B5-47E7-9C14-33E514E365E2}" dt="2024-04-03T19:10:05.191" v="186" actId="1076"/>
      <pc:docMkLst>
        <pc:docMk/>
      </pc:docMkLst>
      <pc:sldChg chg="addSp delSp modSp add del">
        <pc:chgData name="Kampen J van, Jetske" userId="S::j.van.kampen@st.hanze.nl::26d0a9a2-819f-4200-96bb-8cb9a4258795" providerId="AD" clId="Web-{EC574DAC-70B5-47E7-9C14-33E514E365E2}" dt="2024-04-03T19:02:15.523" v="153" actId="1076"/>
        <pc:sldMkLst>
          <pc:docMk/>
          <pc:sldMk cId="2929594263" sldId="280"/>
        </pc:sldMkLst>
        <pc:spChg chg="add mod">
          <ac:chgData name="Kampen J van, Jetske" userId="S::j.van.kampen@st.hanze.nl::26d0a9a2-819f-4200-96bb-8cb9a4258795" providerId="AD" clId="Web-{EC574DAC-70B5-47E7-9C14-33E514E365E2}" dt="2024-04-03T18:56:49.629" v="63" actId="1076"/>
          <ac:spMkLst>
            <pc:docMk/>
            <pc:sldMk cId="2929594263" sldId="280"/>
            <ac:spMk id="4" creationId="{819AF8D7-AE7F-AF13-49DE-8EB794CC16B2}"/>
          </ac:spMkLst>
        </pc:spChg>
        <pc:spChg chg="mod">
          <ac:chgData name="Kampen J van, Jetske" userId="S::j.van.kampen@st.hanze.nl::26d0a9a2-819f-4200-96bb-8cb9a4258795" providerId="AD" clId="Web-{EC574DAC-70B5-47E7-9C14-33E514E365E2}" dt="2024-04-03T18:54:29.511" v="18" actId="14100"/>
          <ac:spMkLst>
            <pc:docMk/>
            <pc:sldMk cId="2929594263" sldId="280"/>
            <ac:spMk id="5" creationId="{B3F6892A-3D84-B6A6-8D72-52EA6E7AE375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8:56:49.629" v="62" actId="1076"/>
          <ac:spMkLst>
            <pc:docMk/>
            <pc:sldMk cId="2929594263" sldId="280"/>
            <ac:spMk id="8" creationId="{B7FEF7EE-122C-C8DF-1881-B09F71A8CAA1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8:56:49.629" v="61" actId="1076"/>
          <ac:spMkLst>
            <pc:docMk/>
            <pc:sldMk cId="2929594263" sldId="280"/>
            <ac:spMk id="10" creationId="{78D7802F-9372-4B06-07F8-8249A1D9A216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8:56:49.629" v="60" actId="1076"/>
          <ac:spMkLst>
            <pc:docMk/>
            <pc:sldMk cId="2929594263" sldId="280"/>
            <ac:spMk id="12" creationId="{2D575129-FCA0-51D9-C08B-9A0DD6F71DC3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8:56:49.629" v="59" actId="1076"/>
          <ac:spMkLst>
            <pc:docMk/>
            <pc:sldMk cId="2929594263" sldId="280"/>
            <ac:spMk id="14" creationId="{8765B50E-18C3-7ED8-0478-B23AA787DF80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8:59:29.404" v="109" actId="20577"/>
          <ac:spMkLst>
            <pc:docMk/>
            <pc:sldMk cId="2929594263" sldId="280"/>
            <ac:spMk id="21" creationId="{BD98D621-09D2-5032-74B7-3FA245F396AA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9:00:30.767" v="146" actId="20577"/>
          <ac:spMkLst>
            <pc:docMk/>
            <pc:sldMk cId="2929594263" sldId="280"/>
            <ac:spMk id="23" creationId="{85A5654F-36EB-D4DC-B5B7-096F94853D95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9:00:00.984" v="127" actId="20577"/>
          <ac:spMkLst>
            <pc:docMk/>
            <pc:sldMk cId="2929594263" sldId="280"/>
            <ac:spMk id="24" creationId="{9D047860-C557-EC6D-F16F-722261EAB5ED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9:00:14.782" v="137" actId="20577"/>
          <ac:spMkLst>
            <pc:docMk/>
            <pc:sldMk cId="2929594263" sldId="280"/>
            <ac:spMk id="25" creationId="{AEDC9E91-BC58-FF39-78F7-8BDA5062D1B3}"/>
          </ac:spMkLst>
        </pc:spChg>
        <pc:spChg chg="add mod">
          <ac:chgData name="Kampen J van, Jetske" userId="S::j.van.kampen@st.hanze.nl::26d0a9a2-819f-4200-96bb-8cb9a4258795" providerId="AD" clId="Web-{EC574DAC-70B5-47E7-9C14-33E514E365E2}" dt="2024-04-03T19:00:22.063" v="142" actId="20577"/>
          <ac:spMkLst>
            <pc:docMk/>
            <pc:sldMk cId="2929594263" sldId="280"/>
            <ac:spMk id="26" creationId="{569866B8-D30A-04A3-0D8C-CC3999FB0DF5}"/>
          </ac:spMkLst>
        </pc:spChg>
        <pc:grpChg chg="add mod">
          <ac:chgData name="Kampen J van, Jetske" userId="S::j.van.kampen@st.hanze.nl::26d0a9a2-819f-4200-96bb-8cb9a4258795" providerId="AD" clId="Web-{EC574DAC-70B5-47E7-9C14-33E514E365E2}" dt="2024-04-03T19:00:59.081" v="149" actId="14100"/>
          <ac:grpSpMkLst>
            <pc:docMk/>
            <pc:sldMk cId="2929594263" sldId="280"/>
            <ac:grpSpMk id="27" creationId="{E764EAAC-E53A-FE98-4309-9B712AE729CD}"/>
          </ac:grpSpMkLst>
        </pc:grpChg>
        <pc:picChg chg="del">
          <ac:chgData name="Kampen J van, Jetske" userId="S::j.van.kampen@st.hanze.nl::26d0a9a2-819f-4200-96bb-8cb9a4258795" providerId="AD" clId="Web-{EC574DAC-70B5-47E7-9C14-33E514E365E2}" dt="2024-04-03T18:53:17.194" v="2"/>
          <ac:picMkLst>
            <pc:docMk/>
            <pc:sldMk cId="2929594263" sldId="280"/>
            <ac:picMk id="6" creationId="{01DCB254-D21B-3058-538A-CBD7737220E8}"/>
          </ac:picMkLst>
        </pc:picChg>
        <pc:picChg chg="add mod">
          <ac:chgData name="Kampen J van, Jetske" userId="S::j.van.kampen@st.hanze.nl::26d0a9a2-819f-4200-96bb-8cb9a4258795" providerId="AD" clId="Web-{EC574DAC-70B5-47E7-9C14-33E514E365E2}" dt="2024-04-03T19:02:15.523" v="153" actId="1076"/>
          <ac:picMkLst>
            <pc:docMk/>
            <pc:sldMk cId="2929594263" sldId="280"/>
            <ac:picMk id="28" creationId="{0CDA1061-A594-C750-1C87-9E8830D0ABC1}"/>
          </ac:picMkLst>
        </pc:picChg>
        <pc:cxnChg chg="add del">
          <ac:chgData name="Kampen J van, Jetske" userId="S::j.van.kampen@st.hanze.nl::26d0a9a2-819f-4200-96bb-8cb9a4258795" providerId="AD" clId="Web-{EC574DAC-70B5-47E7-9C14-33E514E365E2}" dt="2024-04-03T18:55:35.546" v="33"/>
          <ac:cxnSpMkLst>
            <pc:docMk/>
            <pc:sldMk cId="2929594263" sldId="280"/>
            <ac:cxnSpMk id="15" creationId="{FC9C8B71-78C6-8A59-7EF9-B7AF419BF2D1}"/>
          </ac:cxnSpMkLst>
        </pc:cxnChg>
        <pc:cxnChg chg="add mod">
          <ac:chgData name="Kampen J van, Jetske" userId="S::j.van.kampen@st.hanze.nl::26d0a9a2-819f-4200-96bb-8cb9a4258795" providerId="AD" clId="Web-{EC574DAC-70B5-47E7-9C14-33E514E365E2}" dt="2024-04-03T18:56:10.486" v="39"/>
          <ac:cxnSpMkLst>
            <pc:docMk/>
            <pc:sldMk cId="2929594263" sldId="280"/>
            <ac:cxnSpMk id="16" creationId="{A0EA8E55-4E06-8746-8ED2-5180875BAAF8}"/>
          </ac:cxnSpMkLst>
        </pc:cxnChg>
        <pc:cxnChg chg="add mod">
          <ac:chgData name="Kampen J van, Jetske" userId="S::j.van.kampen@st.hanze.nl::26d0a9a2-819f-4200-96bb-8cb9a4258795" providerId="AD" clId="Web-{EC574DAC-70B5-47E7-9C14-33E514E365E2}" dt="2024-04-03T18:56:53.942" v="64" actId="1076"/>
          <ac:cxnSpMkLst>
            <pc:docMk/>
            <pc:sldMk cId="2929594263" sldId="280"/>
            <ac:cxnSpMk id="17" creationId="{F039BEBC-4ED1-0F81-C9A5-BEF1D0D71BAC}"/>
          </ac:cxnSpMkLst>
        </pc:cxnChg>
        <pc:cxnChg chg="add mod">
          <ac:chgData name="Kampen J van, Jetske" userId="S::j.van.kampen@st.hanze.nl::26d0a9a2-819f-4200-96bb-8cb9a4258795" providerId="AD" clId="Web-{EC574DAC-70B5-47E7-9C14-33E514E365E2}" dt="2024-04-03T18:56:58.332" v="65" actId="1076"/>
          <ac:cxnSpMkLst>
            <pc:docMk/>
            <pc:sldMk cId="2929594263" sldId="280"/>
            <ac:cxnSpMk id="18" creationId="{28E8E55D-3DC9-0FAC-D0E2-2BED453B048C}"/>
          </ac:cxnSpMkLst>
        </pc:cxnChg>
        <pc:cxnChg chg="add mod">
          <ac:chgData name="Kampen J van, Jetske" userId="S::j.van.kampen@st.hanze.nl::26d0a9a2-819f-4200-96bb-8cb9a4258795" providerId="AD" clId="Web-{EC574DAC-70B5-47E7-9C14-33E514E365E2}" dt="2024-04-03T18:57:01.567" v="66" actId="1076"/>
          <ac:cxnSpMkLst>
            <pc:docMk/>
            <pc:sldMk cId="2929594263" sldId="280"/>
            <ac:cxnSpMk id="19" creationId="{E7A0F9D6-B09B-84E3-5954-C87860E063B8}"/>
          </ac:cxnSpMkLst>
        </pc:cxnChg>
        <pc:cxnChg chg="add mod">
          <ac:chgData name="Kampen J van, Jetske" userId="S::j.van.kampen@st.hanze.nl::26d0a9a2-819f-4200-96bb-8cb9a4258795" providerId="AD" clId="Web-{EC574DAC-70B5-47E7-9C14-33E514E365E2}" dt="2024-04-03T18:57:03.567" v="67" actId="1076"/>
          <ac:cxnSpMkLst>
            <pc:docMk/>
            <pc:sldMk cId="2929594263" sldId="280"/>
            <ac:cxnSpMk id="20" creationId="{F556E1F4-6C5E-0B64-72C9-6303E435FD9B}"/>
          </ac:cxnSpMkLst>
        </pc:cxnChg>
        <pc:cxnChg chg="add del mod">
          <ac:chgData name="Kampen J van, Jetske" userId="S::j.van.kampen@st.hanze.nl::26d0a9a2-819f-4200-96bb-8cb9a4258795" providerId="AD" clId="Web-{EC574DAC-70B5-47E7-9C14-33E514E365E2}" dt="2024-04-03T18:58:00.852" v="94"/>
          <ac:cxnSpMkLst>
            <pc:docMk/>
            <pc:sldMk cId="2929594263" sldId="280"/>
            <ac:cxnSpMk id="22" creationId="{CF8753C1-D51C-7799-FC80-E5CC95FA3CFB}"/>
          </ac:cxnSpMkLst>
        </pc:cxnChg>
      </pc:sldChg>
      <pc:sldChg chg="addSp delSp modSp add replId">
        <pc:chgData name="Kampen J van, Jetske" userId="S::j.van.kampen@st.hanze.nl::26d0a9a2-819f-4200-96bb-8cb9a4258795" providerId="AD" clId="Web-{EC574DAC-70B5-47E7-9C14-33E514E365E2}" dt="2024-04-03T19:08:53.015" v="180" actId="1076"/>
        <pc:sldMkLst>
          <pc:docMk/>
          <pc:sldMk cId="2321889886" sldId="281"/>
        </pc:sldMkLst>
        <pc:spChg chg="mod">
          <ac:chgData name="Kampen J van, Jetske" userId="S::j.van.kampen@st.hanze.nl::26d0a9a2-819f-4200-96bb-8cb9a4258795" providerId="AD" clId="Web-{EC574DAC-70B5-47E7-9C14-33E514E365E2}" dt="2024-04-03T19:03:36.544" v="176" actId="14100"/>
          <ac:spMkLst>
            <pc:docMk/>
            <pc:sldMk cId="2321889886" sldId="281"/>
            <ac:spMk id="4" creationId="{4F92C00F-3603-8F7A-3E3B-F987752A1D04}"/>
          </ac:spMkLst>
        </pc:spChg>
        <pc:picChg chg="add mod">
          <ac:chgData name="Kampen J van, Jetske" userId="S::j.van.kampen@st.hanze.nl::26d0a9a2-819f-4200-96bb-8cb9a4258795" providerId="AD" clId="Web-{EC574DAC-70B5-47E7-9C14-33E514E365E2}" dt="2024-04-03T19:08:53.015" v="180" actId="1076"/>
          <ac:picMkLst>
            <pc:docMk/>
            <pc:sldMk cId="2321889886" sldId="281"/>
            <ac:picMk id="2" creationId="{01DE8FA0-4E47-FE85-C564-8663CB711722}"/>
          </ac:picMkLst>
        </pc:picChg>
        <pc:picChg chg="del">
          <ac:chgData name="Kampen J van, Jetske" userId="S::j.van.kampen@st.hanze.nl::26d0a9a2-819f-4200-96bb-8cb9a4258795" providerId="AD" clId="Web-{EC574DAC-70B5-47E7-9C14-33E514E365E2}" dt="2024-04-03T19:08:45.749" v="177"/>
          <ac:picMkLst>
            <pc:docMk/>
            <pc:sldMk cId="2321889886" sldId="281"/>
            <ac:picMk id="7" creationId="{77C12AF2-98F3-9750-3C59-1F7271BF9204}"/>
          </ac:picMkLst>
        </pc:picChg>
      </pc:sldChg>
      <pc:sldChg chg="addSp delSp modSp add replId">
        <pc:chgData name="Kampen J van, Jetske" userId="S::j.van.kampen@st.hanze.nl::26d0a9a2-819f-4200-96bb-8cb9a4258795" providerId="AD" clId="Web-{EC574DAC-70B5-47E7-9C14-33E514E365E2}" dt="2024-04-03T19:10:05.191" v="186" actId="1076"/>
        <pc:sldMkLst>
          <pc:docMk/>
          <pc:sldMk cId="3727114921" sldId="282"/>
        </pc:sldMkLst>
        <pc:picChg chg="add mod">
          <ac:chgData name="Kampen J van, Jetske" userId="S::j.van.kampen@st.hanze.nl::26d0a9a2-819f-4200-96bb-8cb9a4258795" providerId="AD" clId="Web-{EC574DAC-70B5-47E7-9C14-33E514E365E2}" dt="2024-04-03T19:09:37.346" v="183" actId="1076"/>
          <ac:picMkLst>
            <pc:docMk/>
            <pc:sldMk cId="3727114921" sldId="282"/>
            <ac:picMk id="2" creationId="{20A27D9A-C69C-CE21-6429-F564839FB124}"/>
          </ac:picMkLst>
        </pc:picChg>
        <pc:picChg chg="add mod">
          <ac:chgData name="Kampen J van, Jetske" userId="S::j.van.kampen@st.hanze.nl::26d0a9a2-819f-4200-96bb-8cb9a4258795" providerId="AD" clId="Web-{EC574DAC-70B5-47E7-9C14-33E514E365E2}" dt="2024-04-03T19:10:05.191" v="186" actId="1076"/>
          <ac:picMkLst>
            <pc:docMk/>
            <pc:sldMk cId="3727114921" sldId="282"/>
            <ac:picMk id="5" creationId="{29A0429B-8DC2-6D19-B784-BA9C255EA369}"/>
          </ac:picMkLst>
        </pc:picChg>
        <pc:picChg chg="del">
          <ac:chgData name="Kampen J van, Jetske" userId="S::j.van.kampen@st.hanze.nl::26d0a9a2-819f-4200-96bb-8cb9a4258795" providerId="AD" clId="Web-{EC574DAC-70B5-47E7-9C14-33E514E365E2}" dt="2024-04-03T19:09:30.471" v="181"/>
          <ac:picMkLst>
            <pc:docMk/>
            <pc:sldMk cId="3727114921" sldId="282"/>
            <ac:picMk id="11" creationId="{1CBD4632-08C8-9451-3123-EEC36BE6F569}"/>
          </ac:picMkLst>
        </pc:picChg>
        <pc:picChg chg="del">
          <ac:chgData name="Kampen J van, Jetske" userId="S::j.van.kampen@st.hanze.nl::26d0a9a2-819f-4200-96bb-8cb9a4258795" providerId="AD" clId="Web-{EC574DAC-70B5-47E7-9C14-33E514E365E2}" dt="2024-04-03T19:09:38.799" v="184"/>
          <ac:picMkLst>
            <pc:docMk/>
            <pc:sldMk cId="3727114921" sldId="282"/>
            <ac:picMk id="12" creationId="{F622DED2-EEA6-C624-384F-E853B9C3B07A}"/>
          </ac:picMkLst>
        </pc:picChg>
      </pc:sldChg>
      <pc:sldChg chg="add ord replId">
        <pc:chgData name="Kampen J van, Jetske" userId="S::j.van.kampen@st.hanze.nl::26d0a9a2-819f-4200-96bb-8cb9a4258795" providerId="AD" clId="Web-{EC574DAC-70B5-47E7-9C14-33E514E365E2}" dt="2024-04-03T19:03:20.230" v="157"/>
        <pc:sldMkLst>
          <pc:docMk/>
          <pc:sldMk cId="1655149818" sldId="283"/>
        </pc:sldMkLst>
      </pc:sldChg>
    </pc:docChg>
  </pc:docChgLst>
  <pc:docChgLst>
    <pc:chgData name="Koning DC, Delinyah" userId="S::d.c.koning@st.hanze.nl::4013234a-7caa-49ea-9c40-58bd22f1d127" providerId="AD" clId="Web-{E7E907AD-2958-43D6-A073-489AC4A2C757}"/>
    <pc:docChg chg="modSld">
      <pc:chgData name="Koning DC, Delinyah" userId="S::d.c.koning@st.hanze.nl::4013234a-7caa-49ea-9c40-58bd22f1d127" providerId="AD" clId="Web-{E7E907AD-2958-43D6-A073-489AC4A2C757}" dt="2024-04-02T09:33:00.893" v="508"/>
      <pc:docMkLst>
        <pc:docMk/>
      </pc:docMkLst>
      <pc:sldChg chg="addSp delSp modSp">
        <pc:chgData name="Koning DC, Delinyah" userId="S::d.c.koning@st.hanze.nl::4013234a-7caa-49ea-9c40-58bd22f1d127" providerId="AD" clId="Web-{E7E907AD-2958-43D6-A073-489AC4A2C757}" dt="2024-04-02T09:12:31.805" v="303"/>
        <pc:sldMkLst>
          <pc:docMk/>
          <pc:sldMk cId="0" sldId="256"/>
        </pc:sldMkLst>
        <pc:spChg chg="add del">
          <ac:chgData name="Koning DC, Delinyah" userId="S::d.c.koning@st.hanze.nl::4013234a-7caa-49ea-9c40-58bd22f1d127" providerId="AD" clId="Web-{E7E907AD-2958-43D6-A073-489AC4A2C757}" dt="2024-04-02T09:12:29.055" v="301"/>
          <ac:spMkLst>
            <pc:docMk/>
            <pc:sldMk cId="0" sldId="256"/>
            <ac:spMk id="8" creationId="{00000000-0000-0000-0000-000000000000}"/>
          </ac:spMkLst>
        </pc:spChg>
        <pc:spChg chg="add del mod">
          <ac:chgData name="Koning DC, Delinyah" userId="S::d.c.koning@st.hanze.nl::4013234a-7caa-49ea-9c40-58bd22f1d127" providerId="AD" clId="Web-{E7E907AD-2958-43D6-A073-489AC4A2C757}" dt="2024-04-02T09:07:15.904" v="297" actId="14100"/>
          <ac:spMkLst>
            <pc:docMk/>
            <pc:sldMk cId="0" sldId="256"/>
            <ac:spMk id="12" creationId="{00000000-0000-0000-0000-000000000000}"/>
          </ac:spMkLst>
        </pc:spChg>
        <pc:grpChg chg="add del">
          <ac:chgData name="Koning DC, Delinyah" userId="S::d.c.koning@st.hanze.nl::4013234a-7caa-49ea-9c40-58bd22f1d127" providerId="AD" clId="Web-{E7E907AD-2958-43D6-A073-489AC4A2C757}" dt="2024-04-02T09:12:31.805" v="303"/>
          <ac:grpSpMkLst>
            <pc:docMk/>
            <pc:sldMk cId="0" sldId="256"/>
            <ac:grpSpMk id="4" creationId="{00000000-0000-0000-0000-000000000000}"/>
          </ac:grpSpMkLst>
        </pc:grpChg>
        <pc:grpChg chg="add del">
          <ac:chgData name="Koning DC, Delinyah" userId="S::d.c.koning@st.hanze.nl::4013234a-7caa-49ea-9c40-58bd22f1d127" providerId="AD" clId="Web-{E7E907AD-2958-43D6-A073-489AC4A2C757}" dt="2024-04-02T09:12:27.008" v="299"/>
          <ac:grpSpMkLst>
            <pc:docMk/>
            <pc:sldMk cId="0" sldId="256"/>
            <ac:grpSpMk id="6" creationId="{00000000-0000-0000-0000-000000000000}"/>
          </ac:grpSpMkLst>
        </pc:grpChg>
      </pc:sldChg>
      <pc:sldChg chg="delSp addAnim delAnim modAnim">
        <pc:chgData name="Koning DC, Delinyah" userId="S::d.c.koning@st.hanze.nl::4013234a-7caa-49ea-9c40-58bd22f1d127" providerId="AD" clId="Web-{E7E907AD-2958-43D6-A073-489AC4A2C757}" dt="2024-04-02T08:52:23.077" v="253"/>
        <pc:sldMkLst>
          <pc:docMk/>
          <pc:sldMk cId="0" sldId="257"/>
        </pc:sldMkLst>
        <pc:spChg chg="topLvl">
          <ac:chgData name="Koning DC, Delinyah" userId="S::d.c.koning@st.hanze.nl::4013234a-7caa-49ea-9c40-58bd22f1d127" providerId="AD" clId="Web-{E7E907AD-2958-43D6-A073-489AC4A2C757}" dt="2024-04-02T08:52:09.108" v="248"/>
          <ac:spMkLst>
            <pc:docMk/>
            <pc:sldMk cId="0" sldId="257"/>
            <ac:spMk id="8" creationId="{00000000-0000-0000-0000-000000000000}"/>
          </ac:spMkLst>
        </pc:spChg>
        <pc:spChg chg="topLvl">
          <ac:chgData name="Koning DC, Delinyah" userId="S::d.c.koning@st.hanze.nl::4013234a-7caa-49ea-9c40-58bd22f1d127" providerId="AD" clId="Web-{E7E907AD-2958-43D6-A073-489AC4A2C757}" dt="2024-04-02T08:52:09.108" v="248"/>
          <ac:spMkLst>
            <pc:docMk/>
            <pc:sldMk cId="0" sldId="257"/>
            <ac:spMk id="9" creationId="{00000000-0000-0000-0000-000000000000}"/>
          </ac:spMkLst>
        </pc:spChg>
        <pc:grpChg chg="del">
          <ac:chgData name="Koning DC, Delinyah" userId="S::d.c.koning@st.hanze.nl::4013234a-7caa-49ea-9c40-58bd22f1d127" providerId="AD" clId="Web-{E7E907AD-2958-43D6-A073-489AC4A2C757}" dt="2024-04-02T08:52:09.108" v="248"/>
          <ac:grpSpMkLst>
            <pc:docMk/>
            <pc:sldMk cId="0" sldId="257"/>
            <ac:grpSpMk id="7" creationId="{00000000-0000-0000-0000-000000000000}"/>
          </ac:grpSpMkLst>
        </pc:grpChg>
      </pc:sldChg>
      <pc:sldChg chg="modAnim">
        <pc:chgData name="Koning DC, Delinyah" userId="S::d.c.koning@st.hanze.nl::4013234a-7caa-49ea-9c40-58bd22f1d127" providerId="AD" clId="Web-{E7E907AD-2958-43D6-A073-489AC4A2C757}" dt="2024-04-02T08:52:46.515" v="254"/>
        <pc:sldMkLst>
          <pc:docMk/>
          <pc:sldMk cId="0" sldId="259"/>
        </pc:sldMkLst>
      </pc:sldChg>
      <pc:sldChg chg="modSp">
        <pc:chgData name="Koning DC, Delinyah" userId="S::d.c.koning@st.hanze.nl::4013234a-7caa-49ea-9c40-58bd22f1d127" providerId="AD" clId="Web-{E7E907AD-2958-43D6-A073-489AC4A2C757}" dt="2024-04-02T08:45:08.016" v="165" actId="20577"/>
        <pc:sldMkLst>
          <pc:docMk/>
          <pc:sldMk cId="0" sldId="263"/>
        </pc:sldMkLst>
        <pc:spChg chg="mod">
          <ac:chgData name="Koning DC, Delinyah" userId="S::d.c.koning@st.hanze.nl::4013234a-7caa-49ea-9c40-58bd22f1d127" providerId="AD" clId="Web-{E7E907AD-2958-43D6-A073-489AC4A2C757}" dt="2024-04-02T08:45:08.016" v="165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Koning DC, Delinyah" userId="S::d.c.koning@st.hanze.nl::4013234a-7caa-49ea-9c40-58bd22f1d127" providerId="AD" clId="Web-{E7E907AD-2958-43D6-A073-489AC4A2C757}" dt="2024-04-02T08:41:56.525" v="49" actId="20577"/>
        <pc:sldMkLst>
          <pc:docMk/>
          <pc:sldMk cId="0" sldId="267"/>
        </pc:sldMkLst>
        <pc:spChg chg="mod">
          <ac:chgData name="Koning DC, Delinyah" userId="S::d.c.koning@st.hanze.nl::4013234a-7caa-49ea-9c40-58bd22f1d127" providerId="AD" clId="Web-{E7E907AD-2958-43D6-A073-489AC4A2C757}" dt="2024-04-02T08:41:56.525" v="49" actId="20577"/>
          <ac:spMkLst>
            <pc:docMk/>
            <pc:sldMk cId="0" sldId="267"/>
            <ac:spMk id="22" creationId="{00000000-0000-0000-0000-000000000000}"/>
          </ac:spMkLst>
        </pc:spChg>
      </pc:sldChg>
      <pc:sldChg chg="addSp delSp modSp">
        <pc:chgData name="Koning DC, Delinyah" userId="S::d.c.koning@st.hanze.nl::4013234a-7caa-49ea-9c40-58bd22f1d127" providerId="AD" clId="Web-{E7E907AD-2958-43D6-A073-489AC4A2C757}" dt="2024-04-02T08:47:38.239" v="230" actId="20577"/>
        <pc:sldMkLst>
          <pc:docMk/>
          <pc:sldMk cId="0" sldId="268"/>
        </pc:sldMkLst>
        <pc:spChg chg="mod">
          <ac:chgData name="Koning DC, Delinyah" userId="S::d.c.koning@st.hanze.nl::4013234a-7caa-49ea-9c40-58bd22f1d127" providerId="AD" clId="Web-{E7E907AD-2958-43D6-A073-489AC4A2C757}" dt="2024-04-02T08:44:05.545" v="135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8:43:58.920" v="131" actId="2057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8:45:32.423" v="169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8:47:24.177" v="224" actId="20577"/>
          <ac:spMkLst>
            <pc:docMk/>
            <pc:sldMk cId="0" sldId="268"/>
            <ac:spMk id="16" creationId="{00000000-0000-0000-0000-000000000000}"/>
          </ac:spMkLst>
        </pc:spChg>
        <pc:spChg chg="add del mod">
          <ac:chgData name="Koning DC, Delinyah" userId="S::d.c.koning@st.hanze.nl::4013234a-7caa-49ea-9c40-58bd22f1d127" providerId="AD" clId="Web-{E7E907AD-2958-43D6-A073-489AC4A2C757}" dt="2024-04-02T08:45:40.720" v="173"/>
          <ac:spMkLst>
            <pc:docMk/>
            <pc:sldMk cId="0" sldId="268"/>
            <ac:spMk id="22" creationId="{5171A7B5-0DD9-7057-4D6B-A33AB156CA07}"/>
          </ac:spMkLst>
        </pc:spChg>
        <pc:spChg chg="add mod">
          <ac:chgData name="Koning DC, Delinyah" userId="S::d.c.koning@st.hanze.nl::4013234a-7caa-49ea-9c40-58bd22f1d127" providerId="AD" clId="Web-{E7E907AD-2958-43D6-A073-489AC4A2C757}" dt="2024-04-02T08:46:35.722" v="181" actId="1076"/>
          <ac:spMkLst>
            <pc:docMk/>
            <pc:sldMk cId="0" sldId="268"/>
            <ac:spMk id="23" creationId="{65DA53E8-4548-A96F-B4B7-F7439366996F}"/>
          </ac:spMkLst>
        </pc:spChg>
        <pc:spChg chg="add mod">
          <ac:chgData name="Koning DC, Delinyah" userId="S::d.c.koning@st.hanze.nl::4013234a-7caa-49ea-9c40-58bd22f1d127" providerId="AD" clId="Web-{E7E907AD-2958-43D6-A073-489AC4A2C757}" dt="2024-04-02T08:46:53.863" v="202" actId="20577"/>
          <ac:spMkLst>
            <pc:docMk/>
            <pc:sldMk cId="0" sldId="268"/>
            <ac:spMk id="24" creationId="{AC6DE60D-033F-78BF-F85C-7828B04C335C}"/>
          </ac:spMkLst>
        </pc:spChg>
        <pc:spChg chg="add mod">
          <ac:chgData name="Koning DC, Delinyah" userId="S::d.c.koning@st.hanze.nl::4013234a-7caa-49ea-9c40-58bd22f1d127" providerId="AD" clId="Web-{E7E907AD-2958-43D6-A073-489AC4A2C757}" dt="2024-04-02T08:47:11.426" v="219" actId="20577"/>
          <ac:spMkLst>
            <pc:docMk/>
            <pc:sldMk cId="0" sldId="268"/>
            <ac:spMk id="25" creationId="{AC80AF01-C5F1-04EF-E73A-0958BC7B7C03}"/>
          </ac:spMkLst>
        </pc:spChg>
        <pc:spChg chg="add mod">
          <ac:chgData name="Koning DC, Delinyah" userId="S::d.c.koning@st.hanze.nl::4013234a-7caa-49ea-9c40-58bd22f1d127" providerId="AD" clId="Web-{E7E907AD-2958-43D6-A073-489AC4A2C757}" dt="2024-04-02T08:47:38.239" v="230" actId="20577"/>
          <ac:spMkLst>
            <pc:docMk/>
            <pc:sldMk cId="0" sldId="268"/>
            <ac:spMk id="26" creationId="{AAD396E5-DABD-153D-6E60-2F250927E0F8}"/>
          </ac:spMkLst>
        </pc:spChg>
      </pc:sldChg>
      <pc:sldChg chg="addSp delSp modSp">
        <pc:chgData name="Koning DC, Delinyah" userId="S::d.c.koning@st.hanze.nl::4013234a-7caa-49ea-9c40-58bd22f1d127" providerId="AD" clId="Web-{E7E907AD-2958-43D6-A073-489AC4A2C757}" dt="2024-04-02T09:33:00.893" v="508"/>
        <pc:sldMkLst>
          <pc:docMk/>
          <pc:sldMk cId="0" sldId="269"/>
        </pc:sldMkLst>
        <pc:spChg chg="mod">
          <ac:chgData name="Koning DC, Delinyah" userId="S::d.c.koning@st.hanze.nl::4013234a-7caa-49ea-9c40-58bd22f1d127" providerId="AD" clId="Web-{E7E907AD-2958-43D6-A073-489AC4A2C757}" dt="2024-04-02T09:32:33.814" v="506" actId="14100"/>
          <ac:spMkLst>
            <pc:docMk/>
            <pc:sldMk cId="0" sldId="269"/>
            <ac:spMk id="7" creationId="{00000000-0000-0000-0000-000000000000}"/>
          </ac:spMkLst>
        </pc:spChg>
        <pc:spChg chg="add del mod">
          <ac:chgData name="Koning DC, Delinyah" userId="S::d.c.koning@st.hanze.nl::4013234a-7caa-49ea-9c40-58bd22f1d127" providerId="AD" clId="Web-{E7E907AD-2958-43D6-A073-489AC4A2C757}" dt="2024-04-02T09:33:00.893" v="508"/>
          <ac:spMkLst>
            <pc:docMk/>
            <pc:sldMk cId="0" sldId="269"/>
            <ac:spMk id="8" creationId="{6E5FAD3F-3BA7-67B3-E9DC-2D6ABF83FE9A}"/>
          </ac:spMkLst>
        </pc:spChg>
      </pc:sldChg>
      <pc:sldChg chg="modSp addAnim delAnim modAnim">
        <pc:chgData name="Koning DC, Delinyah" userId="S::d.c.koning@st.hanze.nl::4013234a-7caa-49ea-9c40-58bd22f1d127" providerId="AD" clId="Web-{E7E907AD-2958-43D6-A073-489AC4A2C757}" dt="2024-04-02T09:24:02.625" v="497"/>
        <pc:sldMkLst>
          <pc:docMk/>
          <pc:sldMk cId="0" sldId="274"/>
        </pc:sldMkLst>
        <pc:spChg chg="mod">
          <ac:chgData name="Koning DC, Delinyah" userId="S::d.c.koning@st.hanze.nl::4013234a-7caa-49ea-9c40-58bd22f1d127" providerId="AD" clId="Web-{E7E907AD-2958-43D6-A073-489AC4A2C757}" dt="2024-04-02T09:21:59.277" v="480" actId="1076"/>
          <ac:spMkLst>
            <pc:docMk/>
            <pc:sldMk cId="0" sldId="274"/>
            <ac:spMk id="5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9:21:59.277" v="481" actId="1076"/>
          <ac:spMkLst>
            <pc:docMk/>
            <pc:sldMk cId="0" sldId="274"/>
            <ac:spMk id="6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9:22:02.137" v="482" actId="1076"/>
          <ac:spMkLst>
            <pc:docMk/>
            <pc:sldMk cId="0" sldId="274"/>
            <ac:spMk id="7" creationId="{00000000-0000-0000-0000-000000000000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9:19:10.131" v="338" actId="20577"/>
          <ac:spMkLst>
            <pc:docMk/>
            <pc:sldMk cId="0" sldId="274"/>
            <ac:spMk id="11" creationId="{00000000-0000-0000-0000-000000000000}"/>
          </ac:spMkLst>
        </pc:spChg>
      </pc:sldChg>
      <pc:sldChg chg="addSp delSp modSp addAnim delAnim">
        <pc:chgData name="Koning DC, Delinyah" userId="S::d.c.koning@st.hanze.nl::4013234a-7caa-49ea-9c40-58bd22f1d127" providerId="AD" clId="Web-{E7E907AD-2958-43D6-A073-489AC4A2C757}" dt="2024-04-02T09:24:51.642" v="499" actId="1076"/>
        <pc:sldMkLst>
          <pc:docMk/>
          <pc:sldMk cId="3126704612" sldId="276"/>
        </pc:sldMkLst>
        <pc:spChg chg="mod">
          <ac:chgData name="Koning DC, Delinyah" userId="S::d.c.koning@st.hanze.nl::4013234a-7caa-49ea-9c40-58bd22f1d127" providerId="AD" clId="Web-{E7E907AD-2958-43D6-A073-489AC4A2C757}" dt="2024-04-02T09:15:35.655" v="305" actId="1076"/>
          <ac:spMkLst>
            <pc:docMk/>
            <pc:sldMk cId="3126704612" sldId="276"/>
            <ac:spMk id="3" creationId="{543344D4-C9A0-7574-668E-33F24FE320C6}"/>
          </ac:spMkLst>
        </pc:spChg>
        <pc:spChg chg="add del mod">
          <ac:chgData name="Koning DC, Delinyah" userId="S::d.c.koning@st.hanze.nl::4013234a-7caa-49ea-9c40-58bd22f1d127" providerId="AD" clId="Web-{E7E907AD-2958-43D6-A073-489AC4A2C757}" dt="2024-04-02T09:24:51.642" v="499" actId="1076"/>
          <ac:spMkLst>
            <pc:docMk/>
            <pc:sldMk cId="3126704612" sldId="276"/>
            <ac:spMk id="4" creationId="{1C53899D-0E5C-399F-5785-78C127DA6AA1}"/>
          </ac:spMkLst>
        </pc:spChg>
        <pc:spChg chg="mod">
          <ac:chgData name="Koning DC, Delinyah" userId="S::d.c.koning@st.hanze.nl::4013234a-7caa-49ea-9c40-58bd22f1d127" providerId="AD" clId="Web-{E7E907AD-2958-43D6-A073-489AC4A2C757}" dt="2024-04-02T09:15:35.686" v="306" actId="1076"/>
          <ac:spMkLst>
            <pc:docMk/>
            <pc:sldMk cId="3126704612" sldId="276"/>
            <ac:spMk id="5" creationId="{92ACC0CF-8A5F-B5EA-AA5C-67A63EB89E04}"/>
          </ac:spMkLst>
        </pc:spChg>
        <pc:picChg chg="mod">
          <ac:chgData name="Koning DC, Delinyah" userId="S::d.c.koning@st.hanze.nl::4013234a-7caa-49ea-9c40-58bd22f1d127" providerId="AD" clId="Web-{E7E907AD-2958-43D6-A073-489AC4A2C757}" dt="2024-04-02T09:15:35.796" v="308" actId="1076"/>
          <ac:picMkLst>
            <pc:docMk/>
            <pc:sldMk cId="3126704612" sldId="276"/>
            <ac:picMk id="6" creationId="{1D9DA277-952E-DD4C-9C6D-38ECD9F0B6A9}"/>
          </ac:picMkLst>
        </pc:picChg>
        <pc:picChg chg="mod">
          <ac:chgData name="Koning DC, Delinyah" userId="S::d.c.koning@st.hanze.nl::4013234a-7caa-49ea-9c40-58bd22f1d127" providerId="AD" clId="Web-{E7E907AD-2958-43D6-A073-489AC4A2C757}" dt="2024-04-02T09:15:35.639" v="304" actId="1076"/>
          <ac:picMkLst>
            <pc:docMk/>
            <pc:sldMk cId="3126704612" sldId="276"/>
            <ac:picMk id="26" creationId="{17DE5A24-1C8F-E704-0751-17BE98B1C706}"/>
          </ac:picMkLst>
        </pc:picChg>
      </pc:sldChg>
    </pc:docChg>
  </pc:docChgLst>
  <pc:docChgLst>
    <pc:chgData name="Kampen J van, Jetske" userId="S::j.van.kampen@st.hanze.nl::26d0a9a2-819f-4200-96bb-8cb9a4258795" providerId="AD" clId="Web-{A8B6E193-25A6-45E5-9A76-CEBF0BCBFE7E}"/>
    <pc:docChg chg="modSld">
      <pc:chgData name="Kampen J van, Jetske" userId="S::j.van.kampen@st.hanze.nl::26d0a9a2-819f-4200-96bb-8cb9a4258795" providerId="AD" clId="Web-{A8B6E193-25A6-45E5-9A76-CEBF0BCBFE7E}" dt="2024-04-03T19:30:35.562" v="246" actId="20577"/>
      <pc:docMkLst>
        <pc:docMk/>
      </pc:docMkLst>
      <pc:sldChg chg="addSp modSp">
        <pc:chgData name="Kampen J van, Jetske" userId="S::j.van.kampen@st.hanze.nl::26d0a9a2-819f-4200-96bb-8cb9a4258795" providerId="AD" clId="Web-{A8B6E193-25A6-45E5-9A76-CEBF0BCBFE7E}" dt="2024-04-03T19:26:14.695" v="194" actId="20577"/>
        <pc:sldMkLst>
          <pc:docMk/>
          <pc:sldMk cId="2860191439" sldId="279"/>
        </pc:sldMkLst>
        <pc:spChg chg="add mod">
          <ac:chgData name="Kampen J van, Jetske" userId="S::j.van.kampen@st.hanze.nl::26d0a9a2-819f-4200-96bb-8cb9a4258795" providerId="AD" clId="Web-{A8B6E193-25A6-45E5-9A76-CEBF0BCBFE7E}" dt="2024-04-03T19:26:14.695" v="194" actId="20577"/>
          <ac:spMkLst>
            <pc:docMk/>
            <pc:sldMk cId="2860191439" sldId="279"/>
            <ac:spMk id="5" creationId="{E47C75DD-E931-8670-8ABF-35F87D1FB5DC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4:46.568" v="156" actId="20577"/>
          <ac:spMkLst>
            <pc:docMk/>
            <pc:sldMk cId="2860191439" sldId="279"/>
            <ac:spMk id="14" creationId="{C8E48188-9F08-F357-DFA6-96186FE83A2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4:52.005" v="157" actId="20577"/>
          <ac:spMkLst>
            <pc:docMk/>
            <pc:sldMk cId="2860191439" sldId="279"/>
            <ac:spMk id="15" creationId="{55CC4C63-794F-135D-9D22-0A335BB1DDD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4:59.568" v="160" actId="20577"/>
          <ac:spMkLst>
            <pc:docMk/>
            <pc:sldMk cId="2860191439" sldId="279"/>
            <ac:spMk id="16" creationId="{46519A9E-A91C-D4D7-F997-E94E89CAE906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5:06.568" v="162" actId="20577"/>
          <ac:spMkLst>
            <pc:docMk/>
            <pc:sldMk cId="2860191439" sldId="279"/>
            <ac:spMk id="17" creationId="{7D013ADD-9B26-702F-A9BC-4C141E15BF62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5:18.584" v="164" actId="20577"/>
          <ac:spMkLst>
            <pc:docMk/>
            <pc:sldMk cId="2860191439" sldId="279"/>
            <ac:spMk id="18" creationId="{A532D544-98A2-A2F7-B648-0EEC9B9B69A0}"/>
          </ac:spMkLst>
        </pc:spChg>
        <pc:grpChg chg="add mod">
          <ac:chgData name="Kampen J van, Jetske" userId="S::j.van.kampen@st.hanze.nl::26d0a9a2-819f-4200-96bb-8cb9a4258795" providerId="AD" clId="Web-{A8B6E193-25A6-45E5-9A76-CEBF0BCBFE7E}" dt="2024-04-03T19:25:39.866" v="166" actId="1076"/>
          <ac:grpSpMkLst>
            <pc:docMk/>
            <pc:sldMk cId="2860191439" sldId="279"/>
            <ac:grpSpMk id="2" creationId="{A35A7890-9D2D-7CF5-4CA9-30EB75D00D45}"/>
          </ac:grpSpMkLst>
        </pc:grpChg>
      </pc:sldChg>
      <pc:sldChg chg="modSp">
        <pc:chgData name="Kampen J van, Jetske" userId="S::j.van.kampen@st.hanze.nl::26d0a9a2-819f-4200-96bb-8cb9a4258795" providerId="AD" clId="Web-{A8B6E193-25A6-45E5-9A76-CEBF0BCBFE7E}" dt="2024-04-03T19:30:35.562" v="246" actId="20577"/>
        <pc:sldMkLst>
          <pc:docMk/>
          <pc:sldMk cId="2929594263" sldId="280"/>
        </pc:sldMkLst>
        <pc:spChg chg="mod">
          <ac:chgData name="Kampen J van, Jetske" userId="S::j.van.kampen@st.hanze.nl::26d0a9a2-819f-4200-96bb-8cb9a4258795" providerId="AD" clId="Web-{A8B6E193-25A6-45E5-9A76-CEBF0BCBFE7E}" dt="2024-04-03T19:30:09.061" v="235" actId="20577"/>
          <ac:spMkLst>
            <pc:docMk/>
            <pc:sldMk cId="2929594263" sldId="280"/>
            <ac:spMk id="21" creationId="{BD98D621-09D2-5032-74B7-3FA245F396AA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30:35.562" v="246" actId="20577"/>
          <ac:spMkLst>
            <pc:docMk/>
            <pc:sldMk cId="2929594263" sldId="280"/>
            <ac:spMk id="23" creationId="{85A5654F-36EB-D4DC-B5B7-096F94853D9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30:18.421" v="239" actId="20577"/>
          <ac:spMkLst>
            <pc:docMk/>
            <pc:sldMk cId="2929594263" sldId="280"/>
            <ac:spMk id="24" creationId="{9D047860-C557-EC6D-F16F-722261EAB5ED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30:23.577" v="241" actId="20577"/>
          <ac:spMkLst>
            <pc:docMk/>
            <pc:sldMk cId="2929594263" sldId="280"/>
            <ac:spMk id="25" creationId="{AEDC9E91-BC58-FF39-78F7-8BDA5062D1B3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30:28.953" v="243" actId="20577"/>
          <ac:spMkLst>
            <pc:docMk/>
            <pc:sldMk cId="2929594263" sldId="280"/>
            <ac:spMk id="26" creationId="{569866B8-D30A-04A3-0D8C-CC3999FB0DF5}"/>
          </ac:spMkLst>
        </pc:spChg>
      </pc:sldChg>
      <pc:sldChg chg="addSp modSp">
        <pc:chgData name="Kampen J van, Jetske" userId="S::j.van.kampen@st.hanze.nl::26d0a9a2-819f-4200-96bb-8cb9a4258795" providerId="AD" clId="Web-{A8B6E193-25A6-45E5-9A76-CEBF0BCBFE7E}" dt="2024-04-03T19:26:54.931" v="198" actId="1076"/>
        <pc:sldMkLst>
          <pc:docMk/>
          <pc:sldMk cId="3727114921" sldId="282"/>
        </pc:sldMkLst>
        <pc:spChg chg="add mod">
          <ac:chgData name="Kampen J van, Jetske" userId="S::j.van.kampen@st.hanze.nl::26d0a9a2-819f-4200-96bb-8cb9a4258795" providerId="AD" clId="Web-{A8B6E193-25A6-45E5-9A76-CEBF0BCBFE7E}" dt="2024-04-03T19:26:54.931" v="198" actId="1076"/>
          <ac:spMkLst>
            <pc:docMk/>
            <pc:sldMk cId="3727114921" sldId="282"/>
            <ac:spMk id="13" creationId="{B10EBB62-4E36-B667-EA56-1D57D7A0A477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3:38.394" v="145" actId="1076"/>
          <ac:spMkLst>
            <pc:docMk/>
            <pc:sldMk cId="3727114921" sldId="282"/>
            <ac:spMk id="14" creationId="{C8E48188-9F08-F357-DFA6-96186FE83A2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3:50.379" v="147" actId="20577"/>
          <ac:spMkLst>
            <pc:docMk/>
            <pc:sldMk cId="3727114921" sldId="282"/>
            <ac:spMk id="15" creationId="{55CC4C63-794F-135D-9D22-0A335BB1DDD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3:57.660" v="149" actId="20577"/>
          <ac:spMkLst>
            <pc:docMk/>
            <pc:sldMk cId="3727114921" sldId="282"/>
            <ac:spMk id="16" creationId="{46519A9E-A91C-D4D7-F997-E94E89CAE906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4:05.895" v="151" actId="20577"/>
          <ac:spMkLst>
            <pc:docMk/>
            <pc:sldMk cId="3727114921" sldId="282"/>
            <ac:spMk id="17" creationId="{7D013ADD-9B26-702F-A9BC-4C141E15BF62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4:22.911" v="153" actId="20577"/>
          <ac:spMkLst>
            <pc:docMk/>
            <pc:sldMk cId="3727114921" sldId="282"/>
            <ac:spMk id="18" creationId="{A532D544-98A2-A2F7-B648-0EEC9B9B69A0}"/>
          </ac:spMkLst>
        </pc:spChg>
        <pc:grpChg chg="add mod">
          <ac:chgData name="Kampen J van, Jetske" userId="S::j.van.kampen@st.hanze.nl::26d0a9a2-819f-4200-96bb-8cb9a4258795" providerId="AD" clId="Web-{A8B6E193-25A6-45E5-9A76-CEBF0BCBFE7E}" dt="2024-04-03T19:26:38.680" v="196" actId="1076"/>
          <ac:grpSpMkLst>
            <pc:docMk/>
            <pc:sldMk cId="3727114921" sldId="282"/>
            <ac:grpSpMk id="11" creationId="{35B2AA95-0A25-0BAC-A3A0-F20D6855F926}"/>
          </ac:grpSpMkLst>
        </pc:grpChg>
      </pc:sldChg>
      <pc:sldChg chg="addSp delSp modSp">
        <pc:chgData name="Kampen J van, Jetske" userId="S::j.van.kampen@st.hanze.nl::26d0a9a2-819f-4200-96bb-8cb9a4258795" providerId="AD" clId="Web-{A8B6E193-25A6-45E5-9A76-CEBF0BCBFE7E}" dt="2024-04-03T19:29:39.904" v="223" actId="20577"/>
        <pc:sldMkLst>
          <pc:docMk/>
          <pc:sldMk cId="1655149818" sldId="283"/>
        </pc:sldMkLst>
        <pc:spChg chg="mod">
          <ac:chgData name="Kampen J van, Jetske" userId="S::j.van.kampen@st.hanze.nl::26d0a9a2-819f-4200-96bb-8cb9a4258795" providerId="AD" clId="Web-{A8B6E193-25A6-45E5-9A76-CEBF0BCBFE7E}" dt="2024-04-03T19:27:05.587" v="199" actId="1076"/>
          <ac:spMkLst>
            <pc:docMk/>
            <pc:sldMk cId="1655149818" sldId="283"/>
            <ac:spMk id="5" creationId="{B3F6892A-3D84-B6A6-8D72-52EA6E7AE37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8:34.027" v="205" actId="20577"/>
          <ac:spMkLst>
            <pc:docMk/>
            <pc:sldMk cId="1655149818" sldId="283"/>
            <ac:spMk id="21" creationId="{BD98D621-09D2-5032-74B7-3FA245F396AA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8:56.184" v="209" actId="20577"/>
          <ac:spMkLst>
            <pc:docMk/>
            <pc:sldMk cId="1655149818" sldId="283"/>
            <ac:spMk id="23" creationId="{85A5654F-36EB-D4DC-B5B7-096F94853D95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9:14.419" v="216" actId="20577"/>
          <ac:spMkLst>
            <pc:docMk/>
            <pc:sldMk cId="1655149818" sldId="283"/>
            <ac:spMk id="24" creationId="{9D047860-C557-EC6D-F16F-722261EAB5ED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9:29.748" v="220" actId="20577"/>
          <ac:spMkLst>
            <pc:docMk/>
            <pc:sldMk cId="1655149818" sldId="283"/>
            <ac:spMk id="25" creationId="{AEDC9E91-BC58-FF39-78F7-8BDA5062D1B3}"/>
          </ac:spMkLst>
        </pc:spChg>
        <pc:spChg chg="mod">
          <ac:chgData name="Kampen J van, Jetske" userId="S::j.van.kampen@st.hanze.nl::26d0a9a2-819f-4200-96bb-8cb9a4258795" providerId="AD" clId="Web-{A8B6E193-25A6-45E5-9A76-CEBF0BCBFE7E}" dt="2024-04-03T19:29:39.904" v="223" actId="20577"/>
          <ac:spMkLst>
            <pc:docMk/>
            <pc:sldMk cId="1655149818" sldId="283"/>
            <ac:spMk id="26" creationId="{569866B8-D30A-04A3-0D8C-CC3999FB0DF5}"/>
          </ac:spMkLst>
        </pc:spChg>
        <pc:picChg chg="add mod">
          <ac:chgData name="Kampen J van, Jetske" userId="S::j.van.kampen@st.hanze.nl::26d0a9a2-819f-4200-96bb-8cb9a4258795" providerId="AD" clId="Web-{A8B6E193-25A6-45E5-9A76-CEBF0BCBFE7E}" dt="2024-04-03T19:23:11.300" v="142" actId="1076"/>
          <ac:picMkLst>
            <pc:docMk/>
            <pc:sldMk cId="1655149818" sldId="283"/>
            <ac:picMk id="2" creationId="{A0537A7A-667B-4BA7-D36E-50048AC30B43}"/>
          </ac:picMkLst>
        </pc:picChg>
        <pc:picChg chg="del">
          <ac:chgData name="Kampen J van, Jetske" userId="S::j.van.kampen@st.hanze.nl::26d0a9a2-819f-4200-96bb-8cb9a4258795" providerId="AD" clId="Web-{A8B6E193-25A6-45E5-9A76-CEBF0BCBFE7E}" dt="2024-04-03T19:21:44.453" v="138"/>
          <ac:picMkLst>
            <pc:docMk/>
            <pc:sldMk cId="1655149818" sldId="283"/>
            <ac:picMk id="28" creationId="{0CDA1061-A594-C750-1C87-9E8830D0AB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B01E1-F240-462E-B995-0595D8A92DA3}" type="datetimeFigureOut">
              <a:t>4/3/2024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DD0CC-D60C-41BB-850D-17224600389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1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88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6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28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13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18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043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964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Maryam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324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8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184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Jetske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34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532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Jetske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83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Jetske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554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Jetske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71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68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534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2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0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67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2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Delinyah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DD0CC-D60C-41BB-850D-17224600389E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04795"/>
            <a:ext cx="5743699" cy="2782205"/>
            <a:chOff x="0" y="0"/>
            <a:chExt cx="1942930" cy="941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2930" cy="941141"/>
            </a:xfrm>
            <a:custGeom>
              <a:avLst/>
              <a:gdLst/>
              <a:ahLst/>
              <a:cxnLst/>
              <a:rect l="l" t="t" r="r" b="b"/>
              <a:pathLst>
                <a:path w="1942930" h="941141">
                  <a:moveTo>
                    <a:pt x="0" y="0"/>
                  </a:moveTo>
                  <a:lnTo>
                    <a:pt x="1942930" y="0"/>
                  </a:lnTo>
                  <a:lnTo>
                    <a:pt x="1942930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43699" y="7504795"/>
            <a:ext cx="6852302" cy="2782205"/>
            <a:chOff x="0" y="0"/>
            <a:chExt cx="2317939" cy="9411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7939" cy="941141"/>
            </a:xfrm>
            <a:custGeom>
              <a:avLst/>
              <a:gdLst/>
              <a:ahLst/>
              <a:cxnLst/>
              <a:rect l="l" t="t" r="r" b="b"/>
              <a:pathLst>
                <a:path w="2317939" h="941141">
                  <a:moveTo>
                    <a:pt x="0" y="0"/>
                  </a:moveTo>
                  <a:lnTo>
                    <a:pt x="2317939" y="0"/>
                  </a:lnTo>
                  <a:lnTo>
                    <a:pt x="231793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76DD9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96002" y="7504795"/>
            <a:ext cx="5691998" cy="2782205"/>
            <a:chOff x="0" y="0"/>
            <a:chExt cx="1925441" cy="941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441" cy="941141"/>
            </a:xfrm>
            <a:custGeom>
              <a:avLst/>
              <a:gdLst/>
              <a:ahLst/>
              <a:cxnLst/>
              <a:rect l="l" t="t" r="r" b="b"/>
              <a:pathLst>
                <a:path w="1925441" h="941141">
                  <a:moveTo>
                    <a:pt x="0" y="0"/>
                  </a:moveTo>
                  <a:lnTo>
                    <a:pt x="1925441" y="0"/>
                  </a:lnTo>
                  <a:lnTo>
                    <a:pt x="192544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2971019" y="7504795"/>
            <a:ext cx="2782205" cy="2782205"/>
          </a:xfrm>
          <a:custGeom>
            <a:avLst/>
            <a:gdLst/>
            <a:ahLst/>
            <a:cxnLst/>
            <a:rect l="l" t="t" r="r" b="b"/>
            <a:pathLst>
              <a:path w="2782205" h="2782205">
                <a:moveTo>
                  <a:pt x="0" y="0"/>
                </a:moveTo>
                <a:lnTo>
                  <a:pt x="2782205" y="0"/>
                </a:lnTo>
                <a:lnTo>
                  <a:pt x="2782205" y="2782205"/>
                </a:lnTo>
                <a:lnTo>
                  <a:pt x="0" y="278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9" name="Group 9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56377" y="2380078"/>
            <a:ext cx="1457948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Poppins Medium"/>
              </a:rPr>
              <a:t>The Influence of Probiotic Mouthwash on Genomic Profiles and Health of the Oral Human Microbiome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6377" y="5289181"/>
            <a:ext cx="8678029" cy="86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28" err="1">
                <a:solidFill>
                  <a:srgbClr val="000000"/>
                </a:solidFill>
                <a:latin typeface="HK Grotesk Light"/>
              </a:rPr>
              <a:t>Delinyah</a:t>
            </a:r>
            <a:r>
              <a:rPr lang="en-US" sz="2800" spc="28">
                <a:solidFill>
                  <a:srgbClr val="000000"/>
                </a:solidFill>
                <a:latin typeface="HK Grotesk Light"/>
              </a:rPr>
              <a:t> Koning, Jetske van Kampen,</a:t>
            </a:r>
            <a:r>
              <a:rPr lang="en-US" sz="2800" spc="28">
                <a:solidFill>
                  <a:srgbClr val="000000"/>
                </a:solidFill>
                <a:latin typeface="HK Grotesk Light"/>
                <a:ea typeface="+mn-lt"/>
                <a:cs typeface="+mn-lt"/>
              </a:rPr>
              <a:t> Maryam </a:t>
            </a:r>
            <a:r>
              <a:rPr lang="en-US" sz="2800" spc="28" err="1">
                <a:solidFill>
                  <a:srgbClr val="000000"/>
                </a:solidFill>
                <a:latin typeface="HK Grotesk Light"/>
                <a:ea typeface="+mn-lt"/>
                <a:cs typeface="+mn-lt"/>
              </a:rPr>
              <a:t>Esmaeli</a:t>
            </a:r>
            <a:r>
              <a:rPr lang="en-US" sz="2800" spc="28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800" spc="28">
                <a:solidFill>
                  <a:srgbClr val="000000"/>
                </a:solidFill>
                <a:latin typeface="HK Grotesk Light"/>
              </a:rPr>
              <a:t>Lily </a:t>
            </a:r>
            <a:r>
              <a:rPr lang="en-US" sz="2800" spc="28" err="1">
                <a:solidFill>
                  <a:srgbClr val="000000"/>
                </a:solidFill>
                <a:latin typeface="HK Grotesk Light"/>
              </a:rPr>
              <a:t>Gyammerah</a:t>
            </a:r>
            <a:r>
              <a:rPr lang="en-US" sz="2800" spc="28">
                <a:solidFill>
                  <a:srgbClr val="000000"/>
                </a:solidFill>
                <a:latin typeface="HK Grotesk Light"/>
              </a:rPr>
              <a:t>, Dipto </a:t>
            </a:r>
            <a:r>
              <a:rPr lang="en-US" sz="2800" spc="28" err="1">
                <a:solidFill>
                  <a:srgbClr val="000000"/>
                </a:solidFill>
                <a:latin typeface="HK Grotesk Light"/>
              </a:rPr>
              <a:t>Gosswami</a:t>
            </a:r>
            <a:endParaRPr lang="en-US" sz="2800" spc="28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2258" y="1737991"/>
            <a:ext cx="7381742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oppins Medium"/>
              </a:rPr>
              <a:t>Positive shift in microbiome composition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2258" y="4951640"/>
            <a:ext cx="7034799" cy="31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52">
                <a:solidFill>
                  <a:srgbClr val="000000"/>
                </a:solidFill>
                <a:latin typeface="Poppins Medium"/>
              </a:rPr>
              <a:t>BY MEANS OF 16S DNA SEQUENCING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2258" y="5856157"/>
            <a:ext cx="7381742" cy="200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"/>
              </a:rPr>
              <a:t>Increase in relative abundance of beneficial species, such as </a:t>
            </a:r>
            <a:r>
              <a:rPr lang="en-US" sz="2100" spc="21">
                <a:solidFill>
                  <a:srgbClr val="000000"/>
                </a:solidFill>
                <a:latin typeface="HK Grotesk Italics"/>
              </a:rPr>
              <a:t>Lactobacillus </a:t>
            </a:r>
            <a:r>
              <a:rPr lang="en-US" sz="2100" spc="21">
                <a:solidFill>
                  <a:srgbClr val="000000"/>
                </a:solidFill>
                <a:latin typeface="HK Grotesk"/>
              </a:rPr>
              <a:t>species.</a:t>
            </a:r>
          </a:p>
          <a:p>
            <a:pPr>
              <a:lnSpc>
                <a:spcPts val="2646"/>
              </a:lnSpc>
            </a:pPr>
            <a:endParaRPr lang="en-US" sz="2100" spc="21">
              <a:solidFill>
                <a:srgbClr val="000000"/>
              </a:solidFill>
              <a:latin typeface="HK Grotesk"/>
            </a:endParaRPr>
          </a:p>
          <a:p>
            <a:pPr marL="453390" lvl="1" indent="-226695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"/>
              </a:rPr>
              <a:t>Decreased relative abundance of pathogenic species, such as </a:t>
            </a:r>
            <a:r>
              <a:rPr lang="en-US" sz="2100" spc="21">
                <a:solidFill>
                  <a:srgbClr val="000000"/>
                </a:solidFill>
                <a:latin typeface="HK Grotesk Italics"/>
              </a:rPr>
              <a:t>Streptococcus mutans</a:t>
            </a:r>
            <a:r>
              <a:rPr lang="en-US" sz="2100" spc="21">
                <a:solidFill>
                  <a:srgbClr val="000000"/>
                </a:solidFill>
                <a:latin typeface="HK Grotesk"/>
              </a:rPr>
              <a:t> &amp; </a:t>
            </a:r>
            <a:r>
              <a:rPr lang="en-US" sz="2100" spc="21" err="1">
                <a:solidFill>
                  <a:srgbClr val="000000"/>
                </a:solidFill>
                <a:latin typeface="HK Grotesk Italics"/>
              </a:rPr>
              <a:t>Porphyromonas</a:t>
            </a:r>
            <a:r>
              <a:rPr lang="en-US" sz="2100" spc="21">
                <a:solidFill>
                  <a:srgbClr val="000000"/>
                </a:solidFill>
                <a:latin typeface="HK Grotesk Italics"/>
              </a:rPr>
              <a:t> </a:t>
            </a:r>
            <a:r>
              <a:rPr lang="en-US" sz="2100" spc="21" err="1">
                <a:solidFill>
                  <a:srgbClr val="000000"/>
                </a:solidFill>
                <a:latin typeface="HK Grotesk Italics"/>
              </a:rPr>
              <a:t>gingivalis</a:t>
            </a:r>
            <a:r>
              <a:rPr lang="en-US" sz="2100" spc="21">
                <a:solidFill>
                  <a:srgbClr val="000000"/>
                </a:solidFill>
                <a:latin typeface="HK Grotesk"/>
              </a:rPr>
              <a:t>.</a:t>
            </a:r>
          </a:p>
          <a:p>
            <a:pPr>
              <a:lnSpc>
                <a:spcPts val="2646"/>
              </a:lnSpc>
            </a:pPr>
            <a:endParaRPr lang="en-US" sz="2100" spc="21">
              <a:solidFill>
                <a:srgbClr val="000000"/>
              </a:solidFill>
              <a:latin typeface="HK Grotesk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002570" y="2901855"/>
            <a:ext cx="5657850" cy="5657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52162" y="4451447"/>
            <a:ext cx="2558667" cy="25586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DD94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0875759" y="0"/>
            <a:ext cx="5784661" cy="2892330"/>
          </a:xfrm>
          <a:custGeom>
            <a:avLst/>
            <a:gdLst/>
            <a:ahLst/>
            <a:cxnLst/>
            <a:rect l="l" t="t" r="r" b="b"/>
            <a:pathLst>
              <a:path w="5784661" h="2892330">
                <a:moveTo>
                  <a:pt x="0" y="0"/>
                </a:moveTo>
                <a:lnTo>
                  <a:pt x="5784661" y="0"/>
                </a:lnTo>
                <a:lnTo>
                  <a:pt x="5784661" y="2892330"/>
                </a:lnTo>
                <a:lnTo>
                  <a:pt x="0" y="2892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10" name="Group 10"/>
          <p:cNvGrpSpPr/>
          <p:nvPr/>
        </p:nvGrpSpPr>
        <p:grpSpPr>
          <a:xfrm>
            <a:off x="3614912" y="9353550"/>
            <a:ext cx="12114653" cy="273712"/>
            <a:chOff x="0" y="0"/>
            <a:chExt cx="25294954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23300" y="8896350"/>
            <a:ext cx="344116" cy="36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10</a:t>
            </a:r>
            <a:endParaRPr lang="en-US" sz="2350" spc="167">
              <a:solidFill>
                <a:srgbClr val="000000"/>
              </a:solidFill>
              <a:latin typeface="Poppins Medium"/>
              <a:cs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4912" y="9324148"/>
            <a:ext cx="11568901" cy="261381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143638" y="0"/>
            <a:ext cx="8144362" cy="10287000"/>
            <a:chOff x="0" y="0"/>
            <a:chExt cx="2755006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55006" cy="3479800"/>
            </a:xfrm>
            <a:custGeom>
              <a:avLst/>
              <a:gdLst/>
              <a:ahLst/>
              <a:cxnLst/>
              <a:rect l="l" t="t" r="r" b="b"/>
              <a:pathLst>
                <a:path w="2755006" h="3479800">
                  <a:moveTo>
                    <a:pt x="0" y="0"/>
                  </a:moveTo>
                  <a:lnTo>
                    <a:pt x="2755006" y="0"/>
                  </a:lnTo>
                  <a:lnTo>
                    <a:pt x="275500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43638" y="0"/>
            <a:ext cx="8144362" cy="4071571"/>
            <a:chOff x="0" y="0"/>
            <a:chExt cx="2755006" cy="13772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55006" cy="1377297"/>
            </a:xfrm>
            <a:custGeom>
              <a:avLst/>
              <a:gdLst/>
              <a:ahLst/>
              <a:cxnLst/>
              <a:rect l="l" t="t" r="r" b="b"/>
              <a:pathLst>
                <a:path w="2755006" h="1377297">
                  <a:moveTo>
                    <a:pt x="0" y="0"/>
                  </a:moveTo>
                  <a:lnTo>
                    <a:pt x="2755006" y="0"/>
                  </a:lnTo>
                  <a:lnTo>
                    <a:pt x="2755006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6010" y="4394670"/>
            <a:ext cx="7038863" cy="1622465"/>
            <a:chOff x="0" y="0"/>
            <a:chExt cx="9385151" cy="216328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385151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Methodology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42191"/>
              <a:ext cx="7570850" cy="721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89">
                  <a:solidFill>
                    <a:srgbClr val="000000"/>
                  </a:solidFill>
                  <a:latin typeface="Poppins Light"/>
                </a:rPr>
                <a:t>— PART 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4572" y="2114640"/>
            <a:ext cx="3902495" cy="390249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96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822000" y="6017135"/>
            <a:ext cx="4787638" cy="2393819"/>
          </a:xfrm>
          <a:custGeom>
            <a:avLst/>
            <a:gdLst/>
            <a:ahLst/>
            <a:cxnLst/>
            <a:rect l="l" t="t" r="r" b="b"/>
            <a:pathLst>
              <a:path w="4787638" h="2393819">
                <a:moveTo>
                  <a:pt x="0" y="0"/>
                </a:moveTo>
                <a:lnTo>
                  <a:pt x="4787638" y="0"/>
                </a:lnTo>
                <a:lnTo>
                  <a:pt x="4787638" y="2393819"/>
                </a:lnTo>
                <a:lnTo>
                  <a:pt x="0" y="2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14" name="Freeform 14"/>
          <p:cNvSpPr/>
          <p:nvPr/>
        </p:nvSpPr>
        <p:spPr>
          <a:xfrm>
            <a:off x="11822000" y="6017135"/>
            <a:ext cx="4787638" cy="2393819"/>
          </a:xfrm>
          <a:custGeom>
            <a:avLst/>
            <a:gdLst/>
            <a:ahLst/>
            <a:cxnLst/>
            <a:rect l="l" t="t" r="r" b="b"/>
            <a:pathLst>
              <a:path w="4787638" h="2393819">
                <a:moveTo>
                  <a:pt x="0" y="0"/>
                </a:moveTo>
                <a:lnTo>
                  <a:pt x="4787638" y="0"/>
                </a:lnTo>
                <a:lnTo>
                  <a:pt x="4787638" y="2393819"/>
                </a:lnTo>
                <a:lnTo>
                  <a:pt x="0" y="2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15" name="TextBox 15"/>
          <p:cNvSpPr txBox="1"/>
          <p:nvPr/>
        </p:nvSpPr>
        <p:spPr>
          <a:xfrm>
            <a:off x="1028700" y="820692"/>
            <a:ext cx="3328876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36036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62165" y="1626878"/>
            <a:ext cx="48213" cy="5690564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NL"/>
          </a:p>
        </p:txBody>
      </p:sp>
      <p:grpSp>
        <p:nvGrpSpPr>
          <p:cNvPr id="5" name="Group 5"/>
          <p:cNvGrpSpPr/>
          <p:nvPr/>
        </p:nvGrpSpPr>
        <p:grpSpPr>
          <a:xfrm>
            <a:off x="8953365" y="1625442"/>
            <a:ext cx="490804" cy="49080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53365" y="3473339"/>
            <a:ext cx="417600" cy="41760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945163" y="5238196"/>
            <a:ext cx="482217" cy="41760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53365" y="7108295"/>
            <a:ext cx="482965" cy="418293"/>
            <a:chOff x="0" y="0"/>
            <a:chExt cx="6202680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610D4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13188" y="3609659"/>
            <a:ext cx="5646620" cy="191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oppins Medium"/>
              </a:rPr>
              <a:t>Research Timeline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98765" y="1714838"/>
            <a:ext cx="6983887" cy="707552"/>
            <a:chOff x="0" y="0"/>
            <a:chExt cx="9311849" cy="9434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931184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PHASE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6636"/>
              <a:ext cx="9311849" cy="436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20">
                  <a:solidFill>
                    <a:srgbClr val="000000"/>
                  </a:solidFill>
                  <a:latin typeface="HK Grotesk"/>
                </a:rPr>
                <a:t>Literature research, project planning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90926" y="3526133"/>
            <a:ext cx="6983887" cy="707552"/>
            <a:chOff x="0" y="0"/>
            <a:chExt cx="9311849" cy="94340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931184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PHASE 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06636"/>
              <a:ext cx="9311849" cy="436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20">
                  <a:solidFill>
                    <a:srgbClr val="000000"/>
                  </a:solidFill>
                  <a:latin typeface="HK Grotesk"/>
                </a:rPr>
                <a:t>Baseline period (two weeks)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90926" y="5343784"/>
            <a:ext cx="6983887" cy="718468"/>
            <a:chOff x="0" y="0"/>
            <a:chExt cx="9311849" cy="95795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931184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PHASE 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06637"/>
              <a:ext cx="9311849" cy="451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50" spc="20">
                  <a:solidFill>
                    <a:srgbClr val="000000"/>
                  </a:solidFill>
                  <a:latin typeface="HK Grotesk"/>
                </a:rPr>
                <a:t>Administration phase (four weeks)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90926" y="7161435"/>
            <a:ext cx="6983887" cy="707552"/>
            <a:chOff x="0" y="0"/>
            <a:chExt cx="9311849" cy="94340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931184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PHASE 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06636"/>
              <a:ext cx="9311849" cy="436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20">
                  <a:solidFill>
                    <a:srgbClr val="000000"/>
                  </a:solidFill>
                  <a:latin typeface="HK Grotesk"/>
                </a:rPr>
                <a:t>Data collection and processing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614912" y="9297926"/>
            <a:ext cx="12114653" cy="273712"/>
            <a:chOff x="0" y="0"/>
            <a:chExt cx="25294954" cy="571500"/>
          </a:xfrm>
        </p:grpSpPr>
        <p:sp>
          <p:nvSpPr>
            <p:cNvPr id="27" name="Freeform 27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916400" y="8896350"/>
            <a:ext cx="396217" cy="37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525" y="3886379"/>
            <a:ext cx="3567206" cy="35672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spc="69">
                  <a:solidFill>
                    <a:srgbClr val="FFFFFF"/>
                  </a:solidFill>
                  <a:latin typeface="Roboto"/>
                </a:rPr>
                <a:t>Frequency of</a:t>
              </a: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gum bleeding</a:t>
              </a: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(every day)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6010" y="1731078"/>
            <a:ext cx="9575277" cy="1470142"/>
            <a:chOff x="0" y="0"/>
            <a:chExt cx="12767036" cy="196019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767036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Measurements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44173"/>
              <a:ext cx="1121480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PERFORMED IN BASELINE AND ADMINISTRATION PHASE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8867" y="3886379"/>
            <a:ext cx="3567206" cy="35672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Prevalence</a:t>
              </a: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of teeth</a:t>
              </a: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with plaque</a:t>
              </a: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(twice a week)</a:t>
              </a: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05209" y="3886379"/>
            <a:ext cx="3567206" cy="35672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66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Salivary</a:t>
              </a:r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PH</a:t>
              </a:r>
              <a:endParaRPr lang="en-US">
                <a:ea typeface="Calibri"/>
                <a:cs typeface="Calibri"/>
              </a:endParaRP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</a:endParaRP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(3 times a week)</a:t>
              </a: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21551" y="3886379"/>
            <a:ext cx="3567206" cy="35672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Microbiome</a:t>
              </a: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Profile</a:t>
              </a: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  <a:p>
              <a:pPr algn="ctr">
                <a:lnSpc>
                  <a:spcPts val="3359"/>
                </a:lnSpc>
              </a:pPr>
              <a:endParaRPr lang="en-US" sz="2750" spc="69">
                <a:solidFill>
                  <a:srgbClr val="FFFFFF"/>
                </a:solidFill>
                <a:latin typeface="Roboto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750" spc="69">
                  <a:solidFill>
                    <a:srgbClr val="FFFFFF"/>
                  </a:solidFill>
                  <a:latin typeface="Roboto"/>
                </a:rPr>
                <a:t>(after baseline, after trial)</a:t>
              </a:r>
              <a:endParaRPr lang="en-US" sz="2750" spc="69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84824" y="8896350"/>
            <a:ext cx="33039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12</a:t>
            </a:r>
            <a:endParaRPr lang="en-US" sz="2399" spc="167">
              <a:solidFill>
                <a:srgbClr val="000000"/>
              </a:solidFill>
              <a:latin typeface="Poppins Medium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3614912" y="9297926"/>
            <a:ext cx="12114653" cy="273712"/>
            <a:chOff x="0" y="0"/>
            <a:chExt cx="25294954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A53E8-4548-A96F-B4B7-F7439366996F}"/>
              </a:ext>
            </a:extLst>
          </p:cNvPr>
          <p:cNvSpPr txBox="1"/>
          <p:nvPr/>
        </p:nvSpPr>
        <p:spPr>
          <a:xfrm>
            <a:off x="1878807" y="7602736"/>
            <a:ext cx="2743200" cy="515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750">
                <a:solidFill>
                  <a:srgbClr val="000000"/>
                </a:solidFill>
                <a:latin typeface="Roboto"/>
              </a:rPr>
              <a:t>yes/no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6DE60D-033F-78BF-F85C-7828B04C335C}"/>
              </a:ext>
            </a:extLst>
          </p:cNvPr>
          <p:cNvSpPr txBox="1"/>
          <p:nvPr/>
        </p:nvSpPr>
        <p:spPr>
          <a:xfrm>
            <a:off x="5798939" y="7602736"/>
            <a:ext cx="2743200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750">
                <a:solidFill>
                  <a:srgbClr val="000000"/>
                </a:solidFill>
                <a:latin typeface="Roboto"/>
              </a:rPr>
              <a:t>Disclosing tablet, counting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0AF01-C5F1-04EF-E73A-0958BC7B7C03}"/>
              </a:ext>
            </a:extLst>
          </p:cNvPr>
          <p:cNvSpPr txBox="1"/>
          <p:nvPr/>
        </p:nvSpPr>
        <p:spPr>
          <a:xfrm>
            <a:off x="9719071" y="7602736"/>
            <a:ext cx="2743200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750">
                <a:solidFill>
                  <a:srgbClr val="000000"/>
                </a:solidFill>
                <a:latin typeface="Roboto"/>
              </a:rPr>
              <a:t>pH strips with .3 increments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396E5-DABD-153D-6E60-2F250927E0F8}"/>
              </a:ext>
            </a:extLst>
          </p:cNvPr>
          <p:cNvSpPr txBox="1"/>
          <p:nvPr/>
        </p:nvSpPr>
        <p:spPr>
          <a:xfrm>
            <a:off x="13630273" y="7602736"/>
            <a:ext cx="2743200" cy="515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750">
                <a:solidFill>
                  <a:srgbClr val="000000"/>
                </a:solidFill>
                <a:latin typeface="Roboto"/>
              </a:rPr>
              <a:t>lab work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Freeform 4"/>
          <p:cNvSpPr/>
          <p:nvPr/>
        </p:nvSpPr>
        <p:spPr>
          <a:xfrm>
            <a:off x="750348" y="1532377"/>
            <a:ext cx="16787305" cy="7540298"/>
          </a:xfrm>
          <a:custGeom>
            <a:avLst/>
            <a:gdLst/>
            <a:ahLst/>
            <a:cxnLst/>
            <a:rect l="l" t="t" r="r" b="b"/>
            <a:pathLst>
              <a:path w="16787305" h="7540298">
                <a:moveTo>
                  <a:pt x="0" y="0"/>
                </a:moveTo>
                <a:lnTo>
                  <a:pt x="16787304" y="0"/>
                </a:lnTo>
                <a:lnTo>
                  <a:pt x="16787304" y="7540298"/>
                </a:lnTo>
                <a:lnTo>
                  <a:pt x="0" y="754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32102" y="8896350"/>
            <a:ext cx="355476" cy="361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13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FAD3F-3BA7-67B3-E9DC-2D6ABF83FE9A}"/>
              </a:ext>
            </a:extLst>
          </p:cNvPr>
          <p:cNvSpPr/>
          <p:nvPr/>
        </p:nvSpPr>
        <p:spPr>
          <a:xfrm>
            <a:off x="833437" y="6643687"/>
            <a:ext cx="16403835" cy="2259210"/>
          </a:xfrm>
          <a:prstGeom prst="rect">
            <a:avLst/>
          </a:prstGeom>
          <a:solidFill>
            <a:srgbClr val="BD4F63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6010" y="3930748"/>
            <a:ext cx="6218200" cy="237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000000"/>
                </a:solidFill>
                <a:latin typeface="HK Grotesk Bold"/>
              </a:rPr>
              <a:t>Unchanged factors</a:t>
            </a:r>
          </a:p>
          <a:p>
            <a:pPr>
              <a:lnSpc>
                <a:spcPts val="3120"/>
              </a:lnSpc>
            </a:pPr>
            <a:endParaRPr lang="en-US" sz="2400" spc="24">
              <a:solidFill>
                <a:srgbClr val="000000"/>
              </a:solidFill>
              <a:latin typeface="HK Grotesk Bold"/>
            </a:endParaRP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400" spc="24">
                <a:solidFill>
                  <a:srgbClr val="000000"/>
                </a:solidFill>
                <a:latin typeface="HK Grotesk"/>
              </a:rPr>
              <a:t> Existing diet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400" spc="24">
                <a:solidFill>
                  <a:srgbClr val="000000"/>
                </a:solidFill>
                <a:latin typeface="HK Grotesk"/>
              </a:rPr>
              <a:t> General oral hygiene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400" spc="24">
                <a:solidFill>
                  <a:srgbClr val="000000"/>
                </a:solidFill>
                <a:latin typeface="HK Grotesk"/>
              </a:rPr>
              <a:t> Smoking habits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400" spc="24">
                <a:solidFill>
                  <a:srgbClr val="000000"/>
                </a:solidFill>
                <a:latin typeface="HK Grotesk"/>
              </a:rPr>
              <a:t> Alcohol consumption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62324" y="3930748"/>
            <a:ext cx="6218200" cy="273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000000"/>
                </a:solidFill>
                <a:latin typeface="HK Grotesk Bold"/>
              </a:rPr>
              <a:t>Physical features with natural diversity</a:t>
            </a:r>
          </a:p>
          <a:p>
            <a:pPr>
              <a:lnSpc>
                <a:spcPts val="3120"/>
              </a:lnSpc>
            </a:pPr>
            <a:endParaRPr lang="en-US" sz="2400" spc="24">
              <a:solidFill>
                <a:srgbClr val="000000"/>
              </a:solidFill>
              <a:latin typeface="HK Grotesk Bold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Age</a:t>
            </a: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Gender</a:t>
            </a: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Saliva Flow</a:t>
            </a: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Oral pH</a:t>
            </a: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Immunocompetence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6010" y="2378778"/>
            <a:ext cx="9575277" cy="95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oppins Medium"/>
              </a:rPr>
              <a:t>Variables to consider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976010" y="7893181"/>
            <a:ext cx="4787638" cy="2393819"/>
          </a:xfrm>
          <a:custGeom>
            <a:avLst/>
            <a:gdLst/>
            <a:ahLst/>
            <a:cxnLst/>
            <a:rect l="l" t="t" r="r" b="b"/>
            <a:pathLst>
              <a:path w="4787638" h="2393819">
                <a:moveTo>
                  <a:pt x="0" y="0"/>
                </a:moveTo>
                <a:lnTo>
                  <a:pt x="4787638" y="0"/>
                </a:lnTo>
                <a:lnTo>
                  <a:pt x="4787638" y="2393819"/>
                </a:lnTo>
                <a:lnTo>
                  <a:pt x="0" y="2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6" name="Freeform 6"/>
          <p:cNvSpPr/>
          <p:nvPr/>
        </p:nvSpPr>
        <p:spPr>
          <a:xfrm rot="-10800000">
            <a:off x="6763648" y="7893181"/>
            <a:ext cx="4787638" cy="2393819"/>
          </a:xfrm>
          <a:custGeom>
            <a:avLst/>
            <a:gdLst/>
            <a:ahLst/>
            <a:cxnLst/>
            <a:rect l="l" t="t" r="r" b="b"/>
            <a:pathLst>
              <a:path w="4787638" h="2393819">
                <a:moveTo>
                  <a:pt x="0" y="0"/>
                </a:moveTo>
                <a:lnTo>
                  <a:pt x="4787638" y="0"/>
                </a:lnTo>
                <a:lnTo>
                  <a:pt x="4787638" y="2393819"/>
                </a:lnTo>
                <a:lnTo>
                  <a:pt x="0" y="2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7" name="Freeform 7"/>
          <p:cNvSpPr/>
          <p:nvPr/>
        </p:nvSpPr>
        <p:spPr>
          <a:xfrm rot="-10800000">
            <a:off x="11551286" y="7893181"/>
            <a:ext cx="4787638" cy="2393819"/>
          </a:xfrm>
          <a:custGeom>
            <a:avLst/>
            <a:gdLst/>
            <a:ahLst/>
            <a:cxnLst/>
            <a:rect l="l" t="t" r="r" b="b"/>
            <a:pathLst>
              <a:path w="4787638" h="2393819">
                <a:moveTo>
                  <a:pt x="0" y="0"/>
                </a:moveTo>
                <a:lnTo>
                  <a:pt x="4787639" y="0"/>
                </a:lnTo>
                <a:lnTo>
                  <a:pt x="4787639" y="2393819"/>
                </a:lnTo>
                <a:lnTo>
                  <a:pt x="0" y="2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8" name="Group 8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77978" y="8896350"/>
            <a:ext cx="3440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14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1568" y="4929748"/>
            <a:ext cx="292794" cy="201986"/>
            <a:chOff x="0" y="0"/>
            <a:chExt cx="622246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622246" cy="434340"/>
            </a:xfrm>
            <a:custGeom>
              <a:avLst/>
              <a:gdLst/>
              <a:ahLst/>
              <a:cxnLst/>
              <a:rect l="l" t="t" r="r" b="b"/>
              <a:pathLst>
                <a:path w="622246" h="434340">
                  <a:moveTo>
                    <a:pt x="604466" y="187960"/>
                  </a:moveTo>
                  <a:lnTo>
                    <a:pt x="342846" y="11430"/>
                  </a:lnTo>
                  <a:cubicBezTo>
                    <a:pt x="325066" y="0"/>
                    <a:pt x="302206" y="3810"/>
                    <a:pt x="289506" y="21590"/>
                  </a:cubicBezTo>
                  <a:cubicBezTo>
                    <a:pt x="278076" y="39370"/>
                    <a:pt x="281886" y="62230"/>
                    <a:pt x="299666" y="74930"/>
                  </a:cubicBezTo>
                  <a:lnTo>
                    <a:pt x="45841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58416" y="257810"/>
                  </a:lnTo>
                  <a:lnTo>
                    <a:pt x="299666" y="364490"/>
                  </a:lnTo>
                  <a:cubicBezTo>
                    <a:pt x="281886" y="375920"/>
                    <a:pt x="278076" y="400050"/>
                    <a:pt x="289507" y="417830"/>
                  </a:cubicBezTo>
                  <a:cubicBezTo>
                    <a:pt x="297126" y="429260"/>
                    <a:pt x="308557" y="434340"/>
                    <a:pt x="321257" y="434340"/>
                  </a:cubicBezTo>
                  <a:cubicBezTo>
                    <a:pt x="328876" y="434340"/>
                    <a:pt x="336496" y="431800"/>
                    <a:pt x="342846" y="427990"/>
                  </a:cubicBezTo>
                  <a:lnTo>
                    <a:pt x="605736" y="251460"/>
                  </a:lnTo>
                  <a:cubicBezTo>
                    <a:pt x="615896" y="243840"/>
                    <a:pt x="622246" y="232410"/>
                    <a:pt x="622246" y="219710"/>
                  </a:cubicBezTo>
                  <a:cubicBezTo>
                    <a:pt x="622246" y="207010"/>
                    <a:pt x="615896" y="195580"/>
                    <a:pt x="604466" y="18796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623637" y="4929748"/>
            <a:ext cx="292794" cy="201986"/>
            <a:chOff x="0" y="0"/>
            <a:chExt cx="622246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622246" cy="434340"/>
            </a:xfrm>
            <a:custGeom>
              <a:avLst/>
              <a:gdLst/>
              <a:ahLst/>
              <a:cxnLst/>
              <a:rect l="l" t="t" r="r" b="b"/>
              <a:pathLst>
                <a:path w="622246" h="434340">
                  <a:moveTo>
                    <a:pt x="604466" y="187960"/>
                  </a:moveTo>
                  <a:lnTo>
                    <a:pt x="342846" y="11430"/>
                  </a:lnTo>
                  <a:cubicBezTo>
                    <a:pt x="325066" y="0"/>
                    <a:pt x="302206" y="3810"/>
                    <a:pt x="289506" y="21590"/>
                  </a:cubicBezTo>
                  <a:cubicBezTo>
                    <a:pt x="278076" y="39370"/>
                    <a:pt x="281886" y="62230"/>
                    <a:pt x="299666" y="74930"/>
                  </a:cubicBezTo>
                  <a:lnTo>
                    <a:pt x="45841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58416" y="257810"/>
                  </a:lnTo>
                  <a:lnTo>
                    <a:pt x="299666" y="364490"/>
                  </a:lnTo>
                  <a:cubicBezTo>
                    <a:pt x="281886" y="375920"/>
                    <a:pt x="278076" y="400050"/>
                    <a:pt x="289507" y="417830"/>
                  </a:cubicBezTo>
                  <a:cubicBezTo>
                    <a:pt x="297126" y="429260"/>
                    <a:pt x="308557" y="434340"/>
                    <a:pt x="321257" y="434340"/>
                  </a:cubicBezTo>
                  <a:cubicBezTo>
                    <a:pt x="328876" y="434340"/>
                    <a:pt x="336496" y="431800"/>
                    <a:pt x="342846" y="427990"/>
                  </a:cubicBezTo>
                  <a:lnTo>
                    <a:pt x="605736" y="251460"/>
                  </a:lnTo>
                  <a:cubicBezTo>
                    <a:pt x="615896" y="243840"/>
                    <a:pt x="622246" y="232410"/>
                    <a:pt x="622246" y="219710"/>
                  </a:cubicBezTo>
                  <a:cubicBezTo>
                    <a:pt x="622246" y="207010"/>
                    <a:pt x="615896" y="195580"/>
                    <a:pt x="604466" y="18796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41132" y="2412702"/>
            <a:ext cx="12605737" cy="1499805"/>
            <a:chOff x="0" y="0"/>
            <a:chExt cx="16807649" cy="199974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6807649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  <a:spcBef>
                  <a:spcPct val="0"/>
                </a:spcBef>
              </a:pPr>
              <a:r>
                <a:rPr lang="en-US" sz="6399" u="none">
                  <a:solidFill>
                    <a:srgbClr val="000000"/>
                  </a:solidFill>
                  <a:latin typeface="Poppins Medium"/>
                </a:rPr>
                <a:t>Data Collection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55105" y="1583723"/>
              <a:ext cx="909743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HOW OUR DATA WAS SAMPLED AND PROCESSED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17064" y="4641417"/>
            <a:ext cx="3549734" cy="2138068"/>
            <a:chOff x="0" y="0"/>
            <a:chExt cx="4732978" cy="285075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732978" cy="1055126"/>
              <a:chOff x="0" y="0"/>
              <a:chExt cx="1478175" cy="32953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78175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329531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005CE6"/>
              </a:solidFill>
            </p:spPr>
            <p:txBody>
              <a:bodyPr/>
              <a:lstStyle/>
              <a:p>
                <a:endParaRPr lang="en-N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526489"/>
              <a:ext cx="4732978" cy="1324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20">
                  <a:solidFill>
                    <a:srgbClr val="000000"/>
                  </a:solidFill>
                  <a:latin typeface="HK Grotesk"/>
                </a:rPr>
                <a:t>Individual data input in an Excel file stored in an online Microsoft Teams environment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7327" y="331047"/>
              <a:ext cx="3978324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FFFFFF"/>
                  </a:solidFill>
                  <a:latin typeface="Poppins Medium"/>
                </a:rPr>
                <a:t>STEP 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69133" y="4641417"/>
            <a:ext cx="3549734" cy="2511079"/>
            <a:chOff x="0" y="0"/>
            <a:chExt cx="4732978" cy="334810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732978" cy="1055126"/>
              <a:chOff x="0" y="0"/>
              <a:chExt cx="1478175" cy="32953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78175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329531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D610D4"/>
              </a:solidFill>
            </p:spPr>
            <p:txBody>
              <a:bodyPr/>
              <a:lstStyle/>
              <a:p>
                <a:endParaRPr lang="en-N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1526489"/>
              <a:ext cx="4732978" cy="182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100" spc="21">
                  <a:solidFill>
                    <a:srgbClr val="000000"/>
                  </a:solidFill>
                  <a:latin typeface="HK Grotesk"/>
                </a:rPr>
                <a:t>Data conversion to .csv files and using .yaml files to load the data into a Python environment for processing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3676" y="331047"/>
              <a:ext cx="4166853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FFFFFF"/>
                  </a:solidFill>
                  <a:latin typeface="Poppins Medium"/>
                </a:rPr>
                <a:t>STEP 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21202" y="4641417"/>
            <a:ext cx="3549734" cy="2470556"/>
            <a:chOff x="0" y="0"/>
            <a:chExt cx="4732978" cy="329407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732978" cy="1055126"/>
              <a:chOff x="0" y="0"/>
              <a:chExt cx="1478175" cy="32953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78175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329531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  <p:txBody>
              <a:bodyPr/>
              <a:lstStyle/>
              <a:p>
                <a:endParaRPr lang="en-NL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526489"/>
              <a:ext cx="4732978" cy="176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20">
                  <a:solidFill>
                    <a:srgbClr val="000000"/>
                  </a:solidFill>
                  <a:latin typeface="HK Grotesk Light"/>
                </a:rPr>
                <a:t>Writing Python code to (statistically) analyse the data and to yield visualization (graphs and dashboard)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64922" y="331047"/>
              <a:ext cx="4003134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FFFFFF"/>
                  </a:solidFill>
                  <a:latin typeface="Poppins Medium"/>
                </a:rPr>
                <a:t>STEP 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14912" y="9297926"/>
            <a:ext cx="12114653" cy="273712"/>
            <a:chOff x="0" y="0"/>
            <a:chExt cx="25294954" cy="571500"/>
          </a:xfrm>
        </p:grpSpPr>
        <p:sp>
          <p:nvSpPr>
            <p:cNvPr id="25" name="Freeform 25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977494" y="8896350"/>
            <a:ext cx="34505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15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6422" y="9192597"/>
            <a:ext cx="12114653" cy="273712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53749" cy="10287000"/>
            <a:chOff x="0" y="0"/>
            <a:chExt cx="2859663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9663" cy="3479800"/>
            </a:xfrm>
            <a:custGeom>
              <a:avLst/>
              <a:gdLst/>
              <a:ahLst/>
              <a:cxnLst/>
              <a:rect l="l" t="t" r="r" b="b"/>
              <a:pathLst>
                <a:path w="2859663" h="3479800">
                  <a:moveTo>
                    <a:pt x="0" y="0"/>
                  </a:moveTo>
                  <a:lnTo>
                    <a:pt x="2859663" y="0"/>
                  </a:lnTo>
                  <a:lnTo>
                    <a:pt x="285966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6" name="Freeform 6"/>
          <p:cNvSpPr/>
          <p:nvPr/>
        </p:nvSpPr>
        <p:spPr>
          <a:xfrm>
            <a:off x="578522" y="4924720"/>
            <a:ext cx="4071571" cy="2035786"/>
          </a:xfrm>
          <a:custGeom>
            <a:avLst/>
            <a:gdLst/>
            <a:ahLst/>
            <a:cxnLst/>
            <a:rect l="l" t="t" r="r" b="b"/>
            <a:pathLst>
              <a:path w="4071571" h="2035786">
                <a:moveTo>
                  <a:pt x="0" y="0"/>
                </a:moveTo>
                <a:lnTo>
                  <a:pt x="4071571" y="0"/>
                </a:lnTo>
                <a:lnTo>
                  <a:pt x="4071571" y="2035785"/>
                </a:lnTo>
                <a:lnTo>
                  <a:pt x="0" y="203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47076" y="431446"/>
            <a:ext cx="4934464" cy="4071571"/>
            <a:chOff x="0" y="0"/>
            <a:chExt cx="1669189" cy="13772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9189" cy="1377297"/>
            </a:xfrm>
            <a:custGeom>
              <a:avLst/>
              <a:gdLst/>
              <a:ahLst/>
              <a:cxnLst/>
              <a:rect l="l" t="t" r="r" b="b"/>
              <a:pathLst>
                <a:path w="1669189" h="1377297">
                  <a:moveTo>
                    <a:pt x="0" y="0"/>
                  </a:moveTo>
                  <a:lnTo>
                    <a:pt x="1669189" y="0"/>
                  </a:lnTo>
                  <a:lnTo>
                    <a:pt x="1669189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D610D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01153" y="3582409"/>
            <a:ext cx="5415945" cy="2704108"/>
            <a:chOff x="0" y="0"/>
            <a:chExt cx="7221260" cy="36054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221260" cy="255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000000"/>
                  </a:solidFill>
                  <a:latin typeface="Poppins Medium"/>
                </a:rPr>
                <a:t>About the Sequencing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84382"/>
              <a:ext cx="6803610" cy="721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89">
                  <a:solidFill>
                    <a:srgbClr val="000000"/>
                  </a:solidFill>
                  <a:latin typeface="Poppins Light"/>
                </a:rPr>
                <a:t>— INTERMEZZO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87173" y="5942831"/>
            <a:ext cx="4366576" cy="436657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34776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>
            <a:extLst>
              <a:ext uri="{FF2B5EF4-FFF2-40B4-BE49-F238E27FC236}">
                <a16:creationId xmlns:a16="http://schemas.microsoft.com/office/drawing/2014/main" id="{B4D10E2B-0E93-4BC8-6843-1BB7AB48FC93}"/>
              </a:ext>
            </a:extLst>
          </p:cNvPr>
          <p:cNvGrpSpPr/>
          <p:nvPr/>
        </p:nvGrpSpPr>
        <p:grpSpPr>
          <a:xfrm>
            <a:off x="3614912" y="9420185"/>
            <a:ext cx="12114653" cy="33454"/>
            <a:chOff x="0" y="255270"/>
            <a:chExt cx="25294954" cy="69850"/>
          </a:xfrm>
        </p:grpSpPr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479D4CAA-62AA-BFAA-C190-D0404A803BCF}"/>
                </a:ext>
              </a:extLst>
            </p:cNvPr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20" name="TextBox 26">
            <a:extLst>
              <a:ext uri="{FF2B5EF4-FFF2-40B4-BE49-F238E27FC236}">
                <a16:creationId xmlns:a16="http://schemas.microsoft.com/office/drawing/2014/main" id="{A6DF164A-0AA9-9DF8-EC2C-B4BAA810A525}"/>
              </a:ext>
            </a:extLst>
          </p:cNvPr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1F992971-8D85-DCB8-7315-7A9189B0B1FA}"/>
              </a:ext>
            </a:extLst>
          </p:cNvPr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02842BD7-DFC9-C9A5-1C8F-ADF2000C37CA}"/>
              </a:ext>
            </a:extLst>
          </p:cNvPr>
          <p:cNvSpPr txBox="1"/>
          <p:nvPr/>
        </p:nvSpPr>
        <p:spPr>
          <a:xfrm>
            <a:off x="16977494" y="8896350"/>
            <a:ext cx="34505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17</a:t>
            </a:r>
            <a:endParaRPr lang="en-US"/>
          </a:p>
        </p:txBody>
      </p:sp>
      <p:pic>
        <p:nvPicPr>
          <p:cNvPr id="26" name="Picture 25" descr="A graph with dots and lines&#10;&#10;Description automatically generated">
            <a:extLst>
              <a:ext uri="{FF2B5EF4-FFF2-40B4-BE49-F238E27FC236}">
                <a16:creationId xmlns:a16="http://schemas.microsoft.com/office/drawing/2014/main" id="{17DE5A24-1C8F-E704-0751-17BE98B1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52" y="3848742"/>
            <a:ext cx="8500462" cy="4706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344D4-C9A0-7574-668E-33F24FE320C6}"/>
              </a:ext>
            </a:extLst>
          </p:cNvPr>
          <p:cNvSpPr txBox="1"/>
          <p:nvPr/>
        </p:nvSpPr>
        <p:spPr>
          <a:xfrm>
            <a:off x="1440130" y="1071688"/>
            <a:ext cx="6259914" cy="1972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200" spc="24">
                <a:solidFill>
                  <a:srgbClr val="000000"/>
                </a:solidFill>
                <a:latin typeface="HK Grotesk Bold"/>
              </a:rPr>
              <a:t>Generate </a:t>
            </a:r>
            <a:r>
              <a:rPr lang="en-US" sz="2200" spc="24" err="1">
                <a:solidFill>
                  <a:srgbClr val="000000"/>
                </a:solidFill>
                <a:latin typeface="HK Grotesk Bold"/>
              </a:rPr>
              <a:t>KrakEN</a:t>
            </a:r>
            <a:r>
              <a:rPr lang="en-US" sz="2200" spc="24">
                <a:solidFill>
                  <a:srgbClr val="000000"/>
                </a:solidFill>
                <a:latin typeface="HK Grotesk Bold"/>
              </a:rPr>
              <a:t> output</a:t>
            </a:r>
            <a:endParaRPr lang="en-US" sz="2200"/>
          </a:p>
          <a:p>
            <a:pPr>
              <a:lnSpc>
                <a:spcPts val="3120"/>
              </a:lnSpc>
            </a:pPr>
            <a:r>
              <a:rPr lang="en-US" sz="1600" i="1" spc="24">
                <a:solidFill>
                  <a:srgbClr val="4D5156"/>
                </a:solidFill>
                <a:latin typeface="Arial"/>
                <a:cs typeface="Arial"/>
              </a:rPr>
              <a:t>taxonomic assignment of metagenomics sequencing reads</a:t>
            </a:r>
            <a:endParaRPr lang="en-US" sz="1600" i="1">
              <a:ea typeface="Calibri"/>
              <a:cs typeface="Calibri"/>
            </a:endParaRP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Available code outputs summary file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Taxonomic differentiation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Number of reads and relative occurrence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CC0CF-8A5F-B5EA-AA5C-67A63EB89E04}"/>
              </a:ext>
            </a:extLst>
          </p:cNvPr>
          <p:cNvSpPr txBox="1"/>
          <p:nvPr/>
        </p:nvSpPr>
        <p:spPr>
          <a:xfrm>
            <a:off x="7971782" y="1073913"/>
            <a:ext cx="9113243" cy="2370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200" spc="24">
                <a:solidFill>
                  <a:srgbClr val="000000"/>
                </a:solidFill>
                <a:latin typeface="HK Grotesk Bold"/>
              </a:rPr>
              <a:t>Generate comparative graph</a:t>
            </a:r>
            <a:endParaRPr lang="en-US" sz="2200"/>
          </a:p>
          <a:p>
            <a:pPr>
              <a:lnSpc>
                <a:spcPts val="3120"/>
              </a:lnSpc>
            </a:pPr>
            <a:endParaRPr lang="en-US" sz="2200" spc="24">
              <a:solidFill>
                <a:srgbClr val="000000"/>
              </a:solidFill>
              <a:latin typeface="HK Grotesk Bold"/>
            </a:endParaRP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Input two files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Compares species proportion from two moments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Optionally handles top n results or species pre-selection</a:t>
            </a:r>
          </a:p>
          <a:p>
            <a:pPr marL="518160" lvl="1" indent="-259080">
              <a:lnSpc>
                <a:spcPts val="3120"/>
              </a:lnSpc>
              <a:buAutoNum type="arabicPeriod"/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Works with </a:t>
            </a:r>
            <a:r>
              <a:rPr lang="en-US" sz="2200" spc="24" err="1">
                <a:solidFill>
                  <a:srgbClr val="000000"/>
                </a:solidFill>
                <a:latin typeface="HK Grotesk"/>
              </a:rPr>
              <a:t>KrakEN</a:t>
            </a:r>
            <a:r>
              <a:rPr lang="en-US" sz="2200" spc="24">
                <a:solidFill>
                  <a:srgbClr val="000000"/>
                </a:solidFill>
                <a:latin typeface="HK Grotesk"/>
              </a:rPr>
              <a:t> output and Bracken output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C53899D-0E5C-399F-5785-78C127DA6AA1}"/>
              </a:ext>
            </a:extLst>
          </p:cNvPr>
          <p:cNvSpPr txBox="1"/>
          <p:nvPr/>
        </p:nvSpPr>
        <p:spPr>
          <a:xfrm>
            <a:off x="1445325" y="3464898"/>
            <a:ext cx="5662437" cy="157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200" spc="24">
                <a:solidFill>
                  <a:srgbClr val="000000"/>
                </a:solidFill>
                <a:latin typeface="HK Grotesk Bold"/>
              </a:rPr>
              <a:t>Generate BRACKEN output</a:t>
            </a: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120"/>
              </a:lnSpc>
            </a:pPr>
            <a:r>
              <a:rPr lang="en-US" sz="1600" i="1" spc="24">
                <a:solidFill>
                  <a:srgbClr val="4D5156"/>
                </a:solidFill>
                <a:latin typeface="Arial"/>
                <a:cs typeface="Arial"/>
              </a:rPr>
              <a:t>statistical method that computes the abundance of species</a:t>
            </a:r>
            <a:endParaRPr lang="en-US" sz="1600" i="1">
              <a:ea typeface="Calibri"/>
              <a:cs typeface="Calibri"/>
            </a:endParaRPr>
          </a:p>
          <a:p>
            <a:pPr>
              <a:lnSpc>
                <a:spcPts val="3120"/>
              </a:lnSpc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Bayesian </a:t>
            </a:r>
            <a:r>
              <a:rPr lang="en-US" sz="2200" spc="24" err="1">
                <a:solidFill>
                  <a:srgbClr val="000000"/>
                </a:solidFill>
                <a:latin typeface="HK Grotesk"/>
              </a:rPr>
              <a:t>Reestimation</a:t>
            </a:r>
            <a:r>
              <a:rPr lang="en-US" sz="2200" spc="24">
                <a:solidFill>
                  <a:srgbClr val="000000"/>
                </a:solidFill>
                <a:latin typeface="HK Grotesk"/>
              </a:rPr>
              <a:t> of Abundance</a:t>
            </a: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120"/>
              </a:lnSpc>
            </a:pPr>
            <a:r>
              <a:rPr lang="en-US" sz="2200" spc="24">
                <a:solidFill>
                  <a:srgbClr val="000000"/>
                </a:solidFill>
                <a:latin typeface="HK Grotesk"/>
              </a:rPr>
              <a:t>with </a:t>
            </a:r>
            <a:r>
              <a:rPr lang="en-US" sz="2200" spc="24" err="1">
                <a:solidFill>
                  <a:srgbClr val="000000"/>
                </a:solidFill>
                <a:latin typeface="HK Grotesk"/>
              </a:rPr>
              <a:t>KrakEN</a:t>
            </a:r>
            <a:r>
              <a:rPr lang="en-US" sz="2200" spc="24">
                <a:solidFill>
                  <a:srgbClr val="000000"/>
                </a:solidFill>
                <a:latin typeface="HK Grotesk"/>
              </a:rPr>
              <a:t> (statistical method)</a:t>
            </a: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Afbeelding 5" descr="Afbeelding met tekst, menu, schermopname, document&#10;&#10;Automatisch gegenereerde beschrijving">
            <a:extLst>
              <a:ext uri="{FF2B5EF4-FFF2-40B4-BE49-F238E27FC236}">
                <a16:creationId xmlns:a16="http://schemas.microsoft.com/office/drawing/2014/main" id="{1D9DA277-952E-DD4C-9C6D-38ECD9F0B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" b="58554"/>
          <a:stretch/>
        </p:blipFill>
        <p:spPr>
          <a:xfrm>
            <a:off x="1447140" y="5289193"/>
            <a:ext cx="5811250" cy="32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6422" y="9192597"/>
            <a:ext cx="12114653" cy="273712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0"/>
            <a:ext cx="8453749" cy="10287000"/>
          </a:xfrm>
          <a:prstGeom prst="rect">
            <a:avLst/>
          </a:prstGeom>
          <a:solidFill>
            <a:srgbClr val="9DC6EC"/>
          </a:solidFill>
        </p:spPr>
        <p:txBody>
          <a:bodyPr/>
          <a:lstStyle/>
          <a:p>
            <a:endParaRPr lang="en-NL"/>
          </a:p>
        </p:txBody>
      </p:sp>
      <p:sp>
        <p:nvSpPr>
          <p:cNvPr id="5" name="Freeform 5"/>
          <p:cNvSpPr/>
          <p:nvPr/>
        </p:nvSpPr>
        <p:spPr>
          <a:xfrm>
            <a:off x="1028700" y="1312108"/>
            <a:ext cx="6592414" cy="3296207"/>
          </a:xfrm>
          <a:custGeom>
            <a:avLst/>
            <a:gdLst/>
            <a:ahLst/>
            <a:cxnLst/>
            <a:rect l="l" t="t" r="r" b="b"/>
            <a:pathLst>
              <a:path w="6592414" h="3296207">
                <a:moveTo>
                  <a:pt x="0" y="0"/>
                </a:moveTo>
                <a:lnTo>
                  <a:pt x="6592414" y="0"/>
                </a:lnTo>
                <a:lnTo>
                  <a:pt x="6592414" y="3296207"/>
                </a:lnTo>
                <a:lnTo>
                  <a:pt x="0" y="329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6" name="Group 6"/>
          <p:cNvGrpSpPr/>
          <p:nvPr/>
        </p:nvGrpSpPr>
        <p:grpSpPr>
          <a:xfrm>
            <a:off x="1387532" y="4608315"/>
            <a:ext cx="5678685" cy="567868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1199" y="3916649"/>
            <a:ext cx="5499309" cy="1620061"/>
            <a:chOff x="0" y="0"/>
            <a:chExt cx="7332412" cy="216008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32412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Dashboard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38985"/>
              <a:ext cx="7332412" cy="721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89">
                  <a:solidFill>
                    <a:srgbClr val="000000"/>
                  </a:solidFill>
                  <a:latin typeface="Poppins Light"/>
                </a:rPr>
                <a:t>— PART 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34776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908" y="2901855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96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Freeform 4"/>
          <p:cNvSpPr/>
          <p:nvPr/>
        </p:nvSpPr>
        <p:spPr>
          <a:xfrm>
            <a:off x="1657097" y="0"/>
            <a:ext cx="5784661" cy="2892330"/>
          </a:xfrm>
          <a:custGeom>
            <a:avLst/>
            <a:gdLst/>
            <a:ahLst/>
            <a:cxnLst/>
            <a:rect l="l" t="t" r="r" b="b"/>
            <a:pathLst>
              <a:path w="5784661" h="2892330">
                <a:moveTo>
                  <a:pt x="0" y="0"/>
                </a:moveTo>
                <a:lnTo>
                  <a:pt x="5784661" y="0"/>
                </a:lnTo>
                <a:lnTo>
                  <a:pt x="5784661" y="2892330"/>
                </a:lnTo>
                <a:lnTo>
                  <a:pt x="0" y="2892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5" name="Group 5"/>
          <p:cNvGrpSpPr/>
          <p:nvPr/>
        </p:nvGrpSpPr>
        <p:grpSpPr>
          <a:xfrm rot="2700000">
            <a:off x="2961716" y="4079664"/>
            <a:ext cx="3302233" cy="3302233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2297" y="4919015"/>
            <a:ext cx="7745801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287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Introduction on the oral microbiome</a:t>
            </a:r>
          </a:p>
          <a:p>
            <a:pPr marL="518160" lvl="1" indent="-259080">
              <a:lnSpc>
                <a:spcPts val="287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Objective and Hypothesis</a:t>
            </a:r>
          </a:p>
          <a:p>
            <a:pPr marL="518160" lvl="1" indent="-259080">
              <a:lnSpc>
                <a:spcPts val="287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Methods of Research &amp; Data Collection/Processing</a:t>
            </a:r>
          </a:p>
          <a:p>
            <a:pPr marL="518160" lvl="1" indent="-259080">
              <a:lnSpc>
                <a:spcPts val="2879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Dashboard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72297" y="3446376"/>
            <a:ext cx="7745801" cy="95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oppins Medium"/>
              </a:rPr>
              <a:t>Content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14912" y="9321253"/>
            <a:ext cx="12114653" cy="273712"/>
            <a:chOff x="0" y="0"/>
            <a:chExt cx="25294954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6422" y="9192597"/>
            <a:ext cx="12114653" cy="273712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0"/>
            <a:ext cx="8453749" cy="10287000"/>
          </a:xfrm>
          <a:prstGeom prst="rect">
            <a:avLst/>
          </a:prstGeom>
          <a:solidFill>
            <a:srgbClr val="9DC6EC"/>
          </a:solidFill>
        </p:spPr>
        <p:txBody>
          <a:bodyPr/>
          <a:lstStyle/>
          <a:p>
            <a:endParaRPr lang="en-NL"/>
          </a:p>
        </p:txBody>
      </p:sp>
      <p:sp>
        <p:nvSpPr>
          <p:cNvPr id="5" name="Freeform 5"/>
          <p:cNvSpPr/>
          <p:nvPr/>
        </p:nvSpPr>
        <p:spPr>
          <a:xfrm>
            <a:off x="1028700" y="1312108"/>
            <a:ext cx="6592414" cy="3296207"/>
          </a:xfrm>
          <a:custGeom>
            <a:avLst/>
            <a:gdLst/>
            <a:ahLst/>
            <a:cxnLst/>
            <a:rect l="l" t="t" r="r" b="b"/>
            <a:pathLst>
              <a:path w="6592414" h="3296207">
                <a:moveTo>
                  <a:pt x="0" y="0"/>
                </a:moveTo>
                <a:lnTo>
                  <a:pt x="6592414" y="0"/>
                </a:lnTo>
                <a:lnTo>
                  <a:pt x="6592414" y="3296207"/>
                </a:lnTo>
                <a:lnTo>
                  <a:pt x="0" y="329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6" name="Group 6"/>
          <p:cNvGrpSpPr/>
          <p:nvPr/>
        </p:nvGrpSpPr>
        <p:grpSpPr>
          <a:xfrm>
            <a:off x="1387532" y="4608315"/>
            <a:ext cx="5678685" cy="567868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1199" y="3916649"/>
            <a:ext cx="5499309" cy="1630672"/>
            <a:chOff x="0" y="0"/>
            <a:chExt cx="7332412" cy="2174229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32412" cy="129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79"/>
                </a:lnSpc>
                <a:spcBef>
                  <a:spcPct val="0"/>
                </a:spcBef>
              </a:pPr>
              <a:r>
                <a:rPr lang="en-US" sz="6350">
                  <a:solidFill>
                    <a:srgbClr val="000000"/>
                  </a:solidFill>
                  <a:latin typeface="Poppins Medium"/>
                </a:rPr>
                <a:t>Statistics</a:t>
              </a:r>
              <a:endParaRPr lang="en-US" sz="6399">
                <a:solidFill>
                  <a:srgbClr val="000000"/>
                </a:solidFill>
                <a:latin typeface="Poppins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38985"/>
              <a:ext cx="7332412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89">
                  <a:solidFill>
                    <a:srgbClr val="000000"/>
                  </a:solidFill>
                  <a:latin typeface="Poppins Light"/>
                </a:rPr>
                <a:t>— PART 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34776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</p:spTree>
    <p:extLst>
      <p:ext uri="{BB962C8B-B14F-4D97-AF65-F5344CB8AC3E}">
        <p14:creationId xmlns:p14="http://schemas.microsoft.com/office/powerpoint/2010/main" val="233711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4F92C00F-3603-8F7A-3E3B-F987752A1D04}"/>
              </a:ext>
            </a:extLst>
          </p:cNvPr>
          <p:cNvSpPr txBox="1"/>
          <p:nvPr/>
        </p:nvSpPr>
        <p:spPr>
          <a:xfrm>
            <a:off x="837574" y="455899"/>
            <a:ext cx="12563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Ph values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6511917-7005-2574-6CF3-C0498C1D2132}"/>
              </a:ext>
            </a:extLst>
          </p:cNvPr>
          <p:cNvSpPr txBox="1"/>
          <p:nvPr/>
        </p:nvSpPr>
        <p:spPr>
          <a:xfrm>
            <a:off x="837574" y="1424013"/>
            <a:ext cx="549930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Combined Violin plot</a:t>
            </a:r>
          </a:p>
        </p:txBody>
      </p:sp>
      <p:pic>
        <p:nvPicPr>
          <p:cNvPr id="7" name="Afbeelding 6" descr="Afbeelding met diagram, Perceel, lijn, origami&#10;&#10;Automatisch gegenereerde beschrijving">
            <a:extLst>
              <a:ext uri="{FF2B5EF4-FFF2-40B4-BE49-F238E27FC236}">
                <a16:creationId xmlns:a16="http://schemas.microsoft.com/office/drawing/2014/main" id="{77C12AF2-98F3-9750-3C59-1F7271BF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40" y="2571750"/>
            <a:ext cx="15960725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4F92C00F-3603-8F7A-3E3B-F987752A1D04}"/>
              </a:ext>
            </a:extLst>
          </p:cNvPr>
          <p:cNvSpPr txBox="1"/>
          <p:nvPr/>
        </p:nvSpPr>
        <p:spPr>
          <a:xfrm>
            <a:off x="488324" y="313024"/>
            <a:ext cx="12563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Ph values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6511917-7005-2574-6CF3-C0498C1D2132}"/>
              </a:ext>
            </a:extLst>
          </p:cNvPr>
          <p:cNvSpPr txBox="1"/>
          <p:nvPr/>
        </p:nvSpPr>
        <p:spPr>
          <a:xfrm>
            <a:off x="837574" y="1424013"/>
            <a:ext cx="549930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QQ plots</a:t>
            </a:r>
          </a:p>
        </p:txBody>
      </p:sp>
      <p:pic>
        <p:nvPicPr>
          <p:cNvPr id="11" name="Afbeelding 10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1CBD4632-08C8-9451-3123-EEC36BE6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2289175"/>
            <a:ext cx="6105525" cy="4438650"/>
          </a:xfrm>
          <a:prstGeom prst="rect">
            <a:avLst/>
          </a:prstGeom>
        </p:spPr>
      </p:pic>
      <p:pic>
        <p:nvPicPr>
          <p:cNvPr id="12" name="Afbeelding 11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F622DED2-EEA6-C624-384F-E853B9C3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88" y="2214563"/>
            <a:ext cx="5991225" cy="4524375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35A7890-9D2D-7CF5-4CA9-30EB75D00D45}"/>
              </a:ext>
            </a:extLst>
          </p:cNvPr>
          <p:cNvGrpSpPr/>
          <p:nvPr/>
        </p:nvGrpSpPr>
        <p:grpSpPr>
          <a:xfrm>
            <a:off x="488324" y="6746107"/>
            <a:ext cx="16707059" cy="2842849"/>
            <a:chOff x="234324" y="7444607"/>
            <a:chExt cx="16707059" cy="2842849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EAB4608E-BF4E-3E4B-7E1B-7ECC34F7CC74}"/>
                </a:ext>
              </a:extLst>
            </p:cNvPr>
            <p:cNvSpPr txBox="1"/>
            <p:nvPr/>
          </p:nvSpPr>
          <p:spPr>
            <a:xfrm>
              <a:off x="234324" y="74505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1</a:t>
              </a:r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9F0108F-AF62-4D62-5D1E-2E04F036626A}"/>
                </a:ext>
              </a:extLst>
            </p:cNvPr>
            <p:cNvSpPr txBox="1"/>
            <p:nvPr/>
          </p:nvSpPr>
          <p:spPr>
            <a:xfrm>
              <a:off x="3599824" y="7444607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2</a:t>
              </a: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BDADC36-0E24-660C-13F9-68DB5097B55C}"/>
                </a:ext>
              </a:extLst>
            </p:cNvPr>
            <p:cNvSpPr txBox="1"/>
            <p:nvPr/>
          </p:nvSpPr>
          <p:spPr>
            <a:xfrm>
              <a:off x="13902699" y="7456513"/>
              <a:ext cx="3038684" cy="528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5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B9EA5423-DBF4-CF60-D25D-EF913EE3B108}"/>
                </a:ext>
              </a:extLst>
            </p:cNvPr>
            <p:cNvSpPr txBox="1"/>
            <p:nvPr/>
          </p:nvSpPr>
          <p:spPr>
            <a:xfrm>
              <a:off x="10045074" y="7454528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4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E1E144C-AEAB-AB1D-1AF4-473580D247C8}"/>
                </a:ext>
              </a:extLst>
            </p:cNvPr>
            <p:cNvSpPr txBox="1"/>
            <p:nvPr/>
          </p:nvSpPr>
          <p:spPr>
            <a:xfrm>
              <a:off x="6758949" y="7456513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3</a:t>
              </a: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C8E48188-9F08-F357-DFA6-96186FE83A25}"/>
                </a:ext>
              </a:extLst>
            </p:cNvPr>
            <p:cNvSpPr txBox="1"/>
            <p:nvPr/>
          </p:nvSpPr>
          <p:spPr>
            <a:xfrm>
              <a:off x="237340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6 , mu= 6,4 , sigma =0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mu=6.4  , sigma = 0.0556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55CC4C63-794F-135D-9D22-0A335BB1DDD5}"/>
                </a:ext>
              </a:extLst>
            </p:cNvPr>
            <p:cNvSpPr txBox="1"/>
            <p:nvPr/>
          </p:nvSpPr>
          <p:spPr>
            <a:xfrm>
              <a:off x="3586964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=6 , mu= 7 , sigma = 0.1688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 6.4 , sigma =0.2224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46519A9E-A91C-D4D7-F997-E94E89CAE906}"/>
                </a:ext>
              </a:extLst>
            </p:cNvPr>
            <p:cNvSpPr txBox="1"/>
            <p:nvPr/>
          </p:nvSpPr>
          <p:spPr>
            <a:xfrm>
              <a:off x="6761964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6, mu=7.3 , sigma = 0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mu=7.3  , sigma = 0.556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7D013ADD-9B26-702F-A9BC-4C141E15BF62}"/>
                </a:ext>
              </a:extLst>
            </p:cNvPr>
            <p:cNvSpPr txBox="1"/>
            <p:nvPr/>
          </p:nvSpPr>
          <p:spPr>
            <a:xfrm>
              <a:off x="10048089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6 , mu=6.4 , sigma = 0.3892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=8, mu= 6.7, sigma = 0.224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A532D544-98A2-A2F7-B648-0EEC9B9B69A0}"/>
                </a:ext>
              </a:extLst>
            </p:cNvPr>
            <p:cNvSpPr txBox="1"/>
            <p:nvPr/>
          </p:nvSpPr>
          <p:spPr>
            <a:xfrm>
              <a:off x="13905714" y="794738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=6 , mu=6.4 , sigma = 0.3892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8, mu=6.4 , sigma = 0.2965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</p:grpSp>
      <p:sp>
        <p:nvSpPr>
          <p:cNvPr id="5" name="Tekstvak 4">
            <a:extLst>
              <a:ext uri="{FF2B5EF4-FFF2-40B4-BE49-F238E27FC236}">
                <a16:creationId xmlns:a16="http://schemas.microsoft.com/office/drawing/2014/main" id="{E47C75DD-E931-8670-8ABF-35F87D1FB5DC}"/>
              </a:ext>
            </a:extLst>
          </p:cNvPr>
          <p:cNvSpPr txBox="1"/>
          <p:nvPr/>
        </p:nvSpPr>
        <p:spPr>
          <a:xfrm>
            <a:off x="575717" y="9807057"/>
            <a:ext cx="51814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A = </a:t>
            </a:r>
            <a:r>
              <a:rPr lang="nl-NL" err="1">
                <a:ea typeface="Calibri"/>
                <a:cs typeface="Calibri"/>
              </a:rPr>
              <a:t>Expected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number</a:t>
            </a:r>
            <a:r>
              <a:rPr lang="nl-NL">
                <a:ea typeface="Calibri"/>
                <a:cs typeface="Calibri"/>
              </a:rPr>
              <a:t> of data </a:t>
            </a:r>
            <a:r>
              <a:rPr lang="nl-NL" err="1">
                <a:ea typeface="Calibri"/>
                <a:cs typeface="Calibri"/>
              </a:rPr>
              <a:t>outside</a:t>
            </a:r>
            <a:r>
              <a:rPr lang="nl-NL">
                <a:ea typeface="Calibri"/>
                <a:cs typeface="Calibri"/>
              </a:rPr>
              <a:t> CI:0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19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B2F2319D-7E0D-EC96-9C8D-24A52D6CA9E3}"/>
              </a:ext>
            </a:extLst>
          </p:cNvPr>
          <p:cNvSpPr txBox="1"/>
          <p:nvPr/>
        </p:nvSpPr>
        <p:spPr>
          <a:xfrm>
            <a:off x="488324" y="313024"/>
            <a:ext cx="12563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Ph values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3F6892A-3D84-B6A6-8D72-52EA6E7AE375}"/>
              </a:ext>
            </a:extLst>
          </p:cNvPr>
          <p:cNvSpPr txBox="1"/>
          <p:nvPr/>
        </p:nvSpPr>
        <p:spPr>
          <a:xfrm>
            <a:off x="837574" y="1424013"/>
            <a:ext cx="832505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2-sample Mann-Whitney U-test for 2 medians</a:t>
            </a:r>
            <a:endParaRPr lang="nl-NL" sz="3600">
              <a:latin typeface="Poppins Light"/>
            </a:endParaRPr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E764EAAC-E53A-FE98-4309-9B712AE729CD}"/>
              </a:ext>
            </a:extLst>
          </p:cNvPr>
          <p:cNvGrpSpPr/>
          <p:nvPr/>
        </p:nvGrpSpPr>
        <p:grpSpPr>
          <a:xfrm>
            <a:off x="672474" y="3549676"/>
            <a:ext cx="9125627" cy="4960337"/>
            <a:chOff x="672474" y="3281785"/>
            <a:chExt cx="9125627" cy="4960337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819AF8D7-AE7F-AF13-49DE-8EB794CC16B2}"/>
                </a:ext>
              </a:extLst>
            </p:cNvPr>
            <p:cNvSpPr txBox="1"/>
            <p:nvPr/>
          </p:nvSpPr>
          <p:spPr>
            <a:xfrm>
              <a:off x="678824" y="73870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5</a:t>
              </a: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7FEF7EE-122C-C8DF-1881-B09F71A8CAA1}"/>
                </a:ext>
              </a:extLst>
            </p:cNvPr>
            <p:cNvSpPr txBox="1"/>
            <p:nvPr/>
          </p:nvSpPr>
          <p:spPr>
            <a:xfrm>
              <a:off x="672474" y="636471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4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D7802F-9372-4B06-07F8-8249A1D9A216}"/>
                </a:ext>
              </a:extLst>
            </p:cNvPr>
            <p:cNvSpPr txBox="1"/>
            <p:nvPr/>
          </p:nvSpPr>
          <p:spPr>
            <a:xfrm>
              <a:off x="681999" y="53423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3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D575129-FCA0-51D9-C08B-9A0DD6F71DC3}"/>
                </a:ext>
              </a:extLst>
            </p:cNvPr>
            <p:cNvSpPr txBox="1"/>
            <p:nvPr/>
          </p:nvSpPr>
          <p:spPr>
            <a:xfrm>
              <a:off x="691524" y="4304135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2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765B50E-18C3-7ED8-0478-B23AA787DF80}"/>
                </a:ext>
              </a:extLst>
            </p:cNvPr>
            <p:cNvSpPr txBox="1"/>
            <p:nvPr/>
          </p:nvSpPr>
          <p:spPr>
            <a:xfrm>
              <a:off x="685174" y="3281785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1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A0EA8E55-4E06-8746-8ED2-5180875BAAF8}"/>
                </a:ext>
              </a:extLst>
            </p:cNvPr>
            <p:cNvCxnSpPr/>
            <p:nvPr/>
          </p:nvCxnSpPr>
          <p:spPr>
            <a:xfrm flipV="1">
              <a:off x="3448050" y="352107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F039BEBC-4ED1-0F81-C9A5-BEF1D0D71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4552950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28E8E55D-3DC9-0FAC-D0E2-2BED453B0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558482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Rechte verbindingslijn met pijl 18">
              <a:extLst>
                <a:ext uri="{FF2B5EF4-FFF2-40B4-BE49-F238E27FC236}">
                  <a16:creationId xmlns:a16="http://schemas.microsoft.com/office/drawing/2014/main" id="{E7A0F9D6-B09B-84E3-5954-C87860E06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6616700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Rechte verbindingslijn met pijl 19">
              <a:extLst>
                <a:ext uri="{FF2B5EF4-FFF2-40B4-BE49-F238E27FC236}">
                  <a16:creationId xmlns:a16="http://schemas.microsoft.com/office/drawing/2014/main" id="{F556E1F4-6C5E-0B64-72C9-6303E435F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764857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D98D621-09D2-5032-74B7-3FA245F396AA}"/>
                </a:ext>
              </a:extLst>
            </p:cNvPr>
            <p:cNvSpPr txBox="1"/>
            <p:nvPr/>
          </p:nvSpPr>
          <p:spPr>
            <a:xfrm>
              <a:off x="5250110" y="3283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0.416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85A5654F-36EB-D4DC-B5B7-096F94853D95}"/>
                </a:ext>
              </a:extLst>
            </p:cNvPr>
            <p:cNvSpPr txBox="1"/>
            <p:nvPr/>
          </p:nvSpPr>
          <p:spPr>
            <a:xfrm>
              <a:off x="5250109" y="4299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0.00588</a:t>
              </a: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D047860-C557-EC6D-F16F-722261EAB5ED}"/>
                </a:ext>
              </a:extLst>
            </p:cNvPr>
            <p:cNvSpPr txBox="1"/>
            <p:nvPr/>
          </p:nvSpPr>
          <p:spPr>
            <a:xfrm>
              <a:off x="5250109" y="5442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Calibri"/>
                <a:ea typeface="Calibri"/>
                <a:cs typeface="Calibri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0.821</a:t>
              </a: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AEDC9E91-BC58-FF39-78F7-8BDA5062D1B3}"/>
                </a:ext>
              </a:extLst>
            </p:cNvPr>
            <p:cNvSpPr txBox="1"/>
            <p:nvPr/>
          </p:nvSpPr>
          <p:spPr>
            <a:xfrm>
              <a:off x="5250109" y="63951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0.219</a:t>
              </a: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569866B8-D30A-04A3-0D8C-CC3999FB0DF5}"/>
                </a:ext>
              </a:extLst>
            </p:cNvPr>
            <p:cNvSpPr txBox="1"/>
            <p:nvPr/>
          </p:nvSpPr>
          <p:spPr>
            <a:xfrm>
              <a:off x="5250109" y="74111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0.58</a:t>
              </a:r>
            </a:p>
          </p:txBody>
        </p:sp>
      </p:grpSp>
      <p:pic>
        <p:nvPicPr>
          <p:cNvPr id="28" name="Afbeelding 27" descr="Afbeelding met tekst, schermopname, Rechthoek, nummer&#10;&#10;Automatisch gegenereerde beschrijving">
            <a:extLst>
              <a:ext uri="{FF2B5EF4-FFF2-40B4-BE49-F238E27FC236}">
                <a16:creationId xmlns:a16="http://schemas.microsoft.com/office/drawing/2014/main" id="{0CDA1061-A594-C750-1C87-9E8830D0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138" y="2601516"/>
            <a:ext cx="8308975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9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4F92C00F-3603-8F7A-3E3B-F987752A1D04}"/>
              </a:ext>
            </a:extLst>
          </p:cNvPr>
          <p:cNvSpPr txBox="1"/>
          <p:nvPr/>
        </p:nvSpPr>
        <p:spPr>
          <a:xfrm>
            <a:off x="837574" y="455899"/>
            <a:ext cx="16119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Amount of Tooth Plaque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6511917-7005-2574-6CF3-C0498C1D2132}"/>
              </a:ext>
            </a:extLst>
          </p:cNvPr>
          <p:cNvSpPr txBox="1"/>
          <p:nvPr/>
        </p:nvSpPr>
        <p:spPr>
          <a:xfrm>
            <a:off x="837574" y="1424013"/>
            <a:ext cx="549930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Combined Violin plot</a:t>
            </a:r>
          </a:p>
        </p:txBody>
      </p:sp>
      <p:pic>
        <p:nvPicPr>
          <p:cNvPr id="2" name="Afbeelding 1" descr="Afbeelding met diagram, Perceel, lijn, origami&#10;&#10;Automatisch gegenereerde beschrijving">
            <a:extLst>
              <a:ext uri="{FF2B5EF4-FFF2-40B4-BE49-F238E27FC236}">
                <a16:creationId xmlns:a16="http://schemas.microsoft.com/office/drawing/2014/main" id="{01DE8FA0-4E47-FE85-C564-8663CB71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2571750"/>
            <a:ext cx="16246475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4F92C00F-3603-8F7A-3E3B-F987752A1D04}"/>
              </a:ext>
            </a:extLst>
          </p:cNvPr>
          <p:cNvSpPr txBox="1"/>
          <p:nvPr/>
        </p:nvSpPr>
        <p:spPr>
          <a:xfrm>
            <a:off x="488324" y="313024"/>
            <a:ext cx="12563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Tooth Plaque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6511917-7005-2574-6CF3-C0498C1D2132}"/>
              </a:ext>
            </a:extLst>
          </p:cNvPr>
          <p:cNvSpPr txBox="1"/>
          <p:nvPr/>
        </p:nvSpPr>
        <p:spPr>
          <a:xfrm>
            <a:off x="837574" y="1424013"/>
            <a:ext cx="549930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QQ plots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5B2AA95-0A25-0BAC-A3A0-F20D6855F926}"/>
              </a:ext>
            </a:extLst>
          </p:cNvPr>
          <p:cNvGrpSpPr/>
          <p:nvPr/>
        </p:nvGrpSpPr>
        <p:grpSpPr>
          <a:xfrm>
            <a:off x="250199" y="6761982"/>
            <a:ext cx="16707059" cy="2842849"/>
            <a:chOff x="234324" y="7444607"/>
            <a:chExt cx="16707059" cy="2842849"/>
          </a:xfrm>
        </p:grpSpPr>
        <p:sp>
          <p:nvSpPr>
            <p:cNvPr id="3" name="TextBox 10">
              <a:extLst>
                <a:ext uri="{FF2B5EF4-FFF2-40B4-BE49-F238E27FC236}">
                  <a16:creationId xmlns:a16="http://schemas.microsoft.com/office/drawing/2014/main" id="{EAB4608E-BF4E-3E4B-7E1B-7ECC34F7CC74}"/>
                </a:ext>
              </a:extLst>
            </p:cNvPr>
            <p:cNvSpPr txBox="1"/>
            <p:nvPr/>
          </p:nvSpPr>
          <p:spPr>
            <a:xfrm>
              <a:off x="234324" y="74505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1</a:t>
              </a:r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9F0108F-AF62-4D62-5D1E-2E04F036626A}"/>
                </a:ext>
              </a:extLst>
            </p:cNvPr>
            <p:cNvSpPr txBox="1"/>
            <p:nvPr/>
          </p:nvSpPr>
          <p:spPr>
            <a:xfrm>
              <a:off x="3599824" y="7444607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2</a:t>
              </a: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BDADC36-0E24-660C-13F9-68DB5097B55C}"/>
                </a:ext>
              </a:extLst>
            </p:cNvPr>
            <p:cNvSpPr txBox="1"/>
            <p:nvPr/>
          </p:nvSpPr>
          <p:spPr>
            <a:xfrm>
              <a:off x="13902699" y="7456513"/>
              <a:ext cx="3038684" cy="528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5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B9EA5423-DBF4-CF60-D25D-EF913EE3B108}"/>
                </a:ext>
              </a:extLst>
            </p:cNvPr>
            <p:cNvSpPr txBox="1"/>
            <p:nvPr/>
          </p:nvSpPr>
          <p:spPr>
            <a:xfrm>
              <a:off x="10045074" y="7454528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4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E1E144C-AEAB-AB1D-1AF4-473580D247C8}"/>
                </a:ext>
              </a:extLst>
            </p:cNvPr>
            <p:cNvSpPr txBox="1"/>
            <p:nvPr/>
          </p:nvSpPr>
          <p:spPr>
            <a:xfrm>
              <a:off x="6758949" y="7456513"/>
              <a:ext cx="3022809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3</a:t>
              </a: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C8E48188-9F08-F357-DFA6-96186FE83A25}"/>
                </a:ext>
              </a:extLst>
            </p:cNvPr>
            <p:cNvSpPr txBox="1"/>
            <p:nvPr/>
          </p:nvSpPr>
          <p:spPr>
            <a:xfrm>
              <a:off x="237340" y="794738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5 , mu= 6 , sigma =0.7413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mu=7.0,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55CC4C63-794F-135D-9D22-0A335BB1DDD5}"/>
                </a:ext>
              </a:extLst>
            </p:cNvPr>
            <p:cNvSpPr txBox="1"/>
            <p:nvPr/>
          </p:nvSpPr>
          <p:spPr>
            <a:xfrm>
              <a:off x="3586964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=5 , mu= 7 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 6 , sigma =0.7413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46519A9E-A91C-D4D7-F997-E94E89CAE906}"/>
                </a:ext>
              </a:extLst>
            </p:cNvPr>
            <p:cNvSpPr txBox="1"/>
            <p:nvPr/>
          </p:nvSpPr>
          <p:spPr>
            <a:xfrm>
              <a:off x="6761964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5, mu=6 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 , mu=5  , sigma = 0.0.7413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7D013ADD-9B26-702F-A9BC-4C141E15BF62}"/>
                </a:ext>
              </a:extLst>
            </p:cNvPr>
            <p:cNvSpPr txBox="1"/>
            <p:nvPr/>
          </p:nvSpPr>
          <p:spPr>
            <a:xfrm>
              <a:off x="10048089" y="797913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5 , mu=5,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=8, mu= 5.5,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A532D544-98A2-A2F7-B648-0EEC9B9B69A0}"/>
                </a:ext>
              </a:extLst>
            </p:cNvPr>
            <p:cNvSpPr txBox="1"/>
            <p:nvPr/>
          </p:nvSpPr>
          <p:spPr>
            <a:xfrm>
              <a:off x="13905714" y="7947382"/>
              <a:ext cx="2658813" cy="23083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err="1">
                  <a:latin typeface="Poppins Light"/>
                  <a:ea typeface="Calibri"/>
                  <a:cs typeface="Calibri"/>
                </a:rPr>
                <a:t>Before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=5 , mu=5 , sigma = 0.7413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  <a:p>
              <a:r>
                <a:rPr lang="nl-NL" err="1">
                  <a:latin typeface="Poppins Light"/>
                  <a:ea typeface="Calibri"/>
                  <a:cs typeface="Calibri"/>
                </a:rPr>
                <a:t>After</a:t>
              </a:r>
              <a:r>
                <a:rPr lang="nl-NL">
                  <a:latin typeface="Poppins Light"/>
                  <a:ea typeface="Calibri"/>
                  <a:cs typeface="Calibri"/>
                </a:rPr>
                <a:t>: 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N = 8, mu=5 , sigma = 0.9266</a:t>
              </a:r>
            </a:p>
            <a:p>
              <a:r>
                <a:rPr lang="nl-NL">
                  <a:latin typeface="Poppins Light"/>
                  <a:ea typeface="Calibri"/>
                  <a:cs typeface="Calibri"/>
                </a:rPr>
                <a:t>A: 0 </a:t>
              </a:r>
            </a:p>
          </p:txBody>
        </p:sp>
      </p:grpSp>
      <p:pic>
        <p:nvPicPr>
          <p:cNvPr id="2" name="Afbeelding 1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20A27D9A-C69C-CE21-6429-F564839F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2216150"/>
            <a:ext cx="6162675" cy="4552950"/>
          </a:xfrm>
          <a:prstGeom prst="rect">
            <a:avLst/>
          </a:prstGeom>
        </p:spPr>
      </p:pic>
      <p:pic>
        <p:nvPicPr>
          <p:cNvPr id="5" name="Afbeelding 4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29A0429B-8DC2-6D19-B784-BA9C25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525" y="2209800"/>
            <a:ext cx="6076950" cy="443865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B10EBB62-4E36-B667-EA56-1D57D7A0A477}"/>
              </a:ext>
            </a:extLst>
          </p:cNvPr>
          <p:cNvSpPr txBox="1"/>
          <p:nvPr/>
        </p:nvSpPr>
        <p:spPr>
          <a:xfrm>
            <a:off x="242342" y="9743557"/>
            <a:ext cx="51814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Calibri"/>
                <a:cs typeface="Calibri"/>
              </a:rPr>
              <a:t>A = </a:t>
            </a:r>
            <a:r>
              <a:rPr lang="nl-NL" err="1">
                <a:ea typeface="Calibri"/>
                <a:cs typeface="Calibri"/>
              </a:rPr>
              <a:t>Expected</a:t>
            </a:r>
            <a:r>
              <a:rPr lang="nl-NL">
                <a:ea typeface="Calibri"/>
                <a:cs typeface="Calibri"/>
              </a:rPr>
              <a:t> </a:t>
            </a:r>
            <a:r>
              <a:rPr lang="nl-NL" err="1">
                <a:ea typeface="Calibri"/>
                <a:cs typeface="Calibri"/>
              </a:rPr>
              <a:t>number</a:t>
            </a:r>
            <a:r>
              <a:rPr lang="nl-NL">
                <a:ea typeface="Calibri"/>
                <a:cs typeface="Calibri"/>
              </a:rPr>
              <a:t> of data </a:t>
            </a:r>
            <a:r>
              <a:rPr lang="nl-NL" err="1">
                <a:ea typeface="Calibri"/>
                <a:cs typeface="Calibri"/>
              </a:rPr>
              <a:t>outside</a:t>
            </a:r>
            <a:r>
              <a:rPr lang="nl-NL">
                <a:ea typeface="Calibri"/>
                <a:cs typeface="Calibri"/>
              </a:rPr>
              <a:t> CI:0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711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B2F2319D-7E0D-EC96-9C8D-24A52D6CA9E3}"/>
              </a:ext>
            </a:extLst>
          </p:cNvPr>
          <p:cNvSpPr txBox="1"/>
          <p:nvPr/>
        </p:nvSpPr>
        <p:spPr>
          <a:xfrm>
            <a:off x="488324" y="313024"/>
            <a:ext cx="12563684" cy="96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  <a:spcBef>
                <a:spcPct val="0"/>
              </a:spcBef>
            </a:pPr>
            <a:r>
              <a:rPr lang="en-US" sz="6350">
                <a:solidFill>
                  <a:srgbClr val="000000"/>
                </a:solidFill>
                <a:latin typeface="Poppins Medium"/>
              </a:rPr>
              <a:t>Statistics tooth plaque</a:t>
            </a:r>
            <a:endParaRPr lang="en-US" sz="6399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3F6892A-3D84-B6A6-8D72-52EA6E7AE375}"/>
              </a:ext>
            </a:extLst>
          </p:cNvPr>
          <p:cNvSpPr txBox="1"/>
          <p:nvPr/>
        </p:nvSpPr>
        <p:spPr>
          <a:xfrm>
            <a:off x="488324" y="1281138"/>
            <a:ext cx="832505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89">
                <a:solidFill>
                  <a:srgbClr val="000000"/>
                </a:solidFill>
                <a:latin typeface="Poppins Light"/>
                <a:cs typeface="Poppins Light"/>
              </a:rPr>
              <a:t>2-sample Mann-Whitney U-test for 2 medians</a:t>
            </a:r>
            <a:endParaRPr lang="nl-NL" sz="3600">
              <a:latin typeface="Poppins Light"/>
            </a:endParaRPr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E764EAAC-E53A-FE98-4309-9B712AE729CD}"/>
              </a:ext>
            </a:extLst>
          </p:cNvPr>
          <p:cNvGrpSpPr/>
          <p:nvPr/>
        </p:nvGrpSpPr>
        <p:grpSpPr>
          <a:xfrm>
            <a:off x="672474" y="3460379"/>
            <a:ext cx="9125627" cy="4960337"/>
            <a:chOff x="672474" y="3281785"/>
            <a:chExt cx="9125627" cy="4960337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819AF8D7-AE7F-AF13-49DE-8EB794CC16B2}"/>
                </a:ext>
              </a:extLst>
            </p:cNvPr>
            <p:cNvSpPr txBox="1"/>
            <p:nvPr/>
          </p:nvSpPr>
          <p:spPr>
            <a:xfrm>
              <a:off x="678824" y="73870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5</a:t>
              </a: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7FEF7EE-122C-C8DF-1881-B09F71A8CAA1}"/>
                </a:ext>
              </a:extLst>
            </p:cNvPr>
            <p:cNvSpPr txBox="1"/>
            <p:nvPr/>
          </p:nvSpPr>
          <p:spPr>
            <a:xfrm>
              <a:off x="672474" y="636471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4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D7802F-9372-4B06-07F8-8249A1D9A216}"/>
                </a:ext>
              </a:extLst>
            </p:cNvPr>
            <p:cNvSpPr txBox="1"/>
            <p:nvPr/>
          </p:nvSpPr>
          <p:spPr>
            <a:xfrm>
              <a:off x="681999" y="5342360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3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D575129-FCA0-51D9-C08B-9A0DD6F71DC3}"/>
                </a:ext>
              </a:extLst>
            </p:cNvPr>
            <p:cNvSpPr txBox="1"/>
            <p:nvPr/>
          </p:nvSpPr>
          <p:spPr>
            <a:xfrm>
              <a:off x="691524" y="4304135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2</a:t>
              </a:r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765B50E-18C3-7ED8-0478-B23AA787DF80}"/>
                </a:ext>
              </a:extLst>
            </p:cNvPr>
            <p:cNvSpPr txBox="1"/>
            <p:nvPr/>
          </p:nvSpPr>
          <p:spPr>
            <a:xfrm>
              <a:off x="685174" y="3281785"/>
              <a:ext cx="3038684" cy="5141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800" b="1" spc="89">
                  <a:solidFill>
                    <a:srgbClr val="000000"/>
                  </a:solidFill>
                  <a:latin typeface="Poppins Light"/>
                  <a:cs typeface="Poppins Light"/>
                </a:rPr>
                <a:t>Participant 1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A0EA8E55-4E06-8746-8ED2-5180875BAAF8}"/>
                </a:ext>
              </a:extLst>
            </p:cNvPr>
            <p:cNvCxnSpPr/>
            <p:nvPr/>
          </p:nvCxnSpPr>
          <p:spPr>
            <a:xfrm flipV="1">
              <a:off x="3448050" y="352107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F039BEBC-4ED1-0F81-C9A5-BEF1D0D71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4552950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28E8E55D-3DC9-0FAC-D0E2-2BED453B0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558482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Rechte verbindingslijn met pijl 18">
              <a:extLst>
                <a:ext uri="{FF2B5EF4-FFF2-40B4-BE49-F238E27FC236}">
                  <a16:creationId xmlns:a16="http://schemas.microsoft.com/office/drawing/2014/main" id="{E7A0F9D6-B09B-84E3-5954-C87860E06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6616700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Rechte verbindingslijn met pijl 19">
              <a:extLst>
                <a:ext uri="{FF2B5EF4-FFF2-40B4-BE49-F238E27FC236}">
                  <a16:creationId xmlns:a16="http://schemas.microsoft.com/office/drawing/2014/main" id="{F556E1F4-6C5E-0B64-72C9-6303E435F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050" y="7648575"/>
              <a:ext cx="1295400" cy="2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D98D621-09D2-5032-74B7-3FA245F396AA}"/>
                </a:ext>
              </a:extLst>
            </p:cNvPr>
            <p:cNvSpPr txBox="1"/>
            <p:nvPr/>
          </p:nvSpPr>
          <p:spPr>
            <a:xfrm>
              <a:off x="5250110" y="3283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 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b="1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0.0849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85A5654F-36EB-D4DC-B5B7-096F94853D95}"/>
                </a:ext>
              </a:extLst>
            </p:cNvPr>
            <p:cNvSpPr txBox="1"/>
            <p:nvPr/>
          </p:nvSpPr>
          <p:spPr>
            <a:xfrm>
              <a:off x="5250109" y="4299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  <a:ea typeface="+mn-lt"/>
                <a:cs typeface="+mn-l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0.144</a:t>
              </a: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D047860-C557-EC6D-F16F-722261EAB5ED}"/>
                </a:ext>
              </a:extLst>
            </p:cNvPr>
            <p:cNvSpPr txBox="1"/>
            <p:nvPr/>
          </p:nvSpPr>
          <p:spPr>
            <a:xfrm>
              <a:off x="5250109" y="54426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P = 0.0359</a:t>
              </a: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AEDC9E91-BC58-FF39-78F7-8BDA5062D1B3}"/>
                </a:ext>
              </a:extLst>
            </p:cNvPr>
            <p:cNvSpPr txBox="1"/>
            <p:nvPr/>
          </p:nvSpPr>
          <p:spPr>
            <a:xfrm>
              <a:off x="5250109" y="63951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0.691</a:t>
              </a: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569866B8-D30A-04A3-0D8C-CC3999FB0DF5}"/>
                </a:ext>
              </a:extLst>
            </p:cNvPr>
            <p:cNvSpPr txBox="1"/>
            <p:nvPr/>
          </p:nvSpPr>
          <p:spPr>
            <a:xfrm>
              <a:off x="5250109" y="7411125"/>
              <a:ext cx="4547991" cy="83099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 b="1">
                  <a:latin typeface="Poppins Light"/>
                  <a:ea typeface="+mn-lt"/>
                  <a:cs typeface="+mn-lt"/>
                </a:rPr>
                <a:t>No significant </a:t>
              </a:r>
              <a:r>
                <a:rPr lang="nl-NL" sz="2400" b="1" err="1">
                  <a:latin typeface="Poppins Light"/>
                  <a:ea typeface="+mn-lt"/>
                  <a:cs typeface="+mn-lt"/>
                </a:rPr>
                <a:t>difference</a:t>
              </a:r>
              <a:endParaRPr lang="nl-NL" err="1">
                <a:latin typeface="Poppins Light"/>
              </a:endParaRPr>
            </a:p>
            <a:p>
              <a:r>
                <a:rPr lang="nl-NL" sz="2400">
                  <a:latin typeface="Poppins Medium"/>
                  <a:cs typeface="Calibri"/>
                </a:rPr>
                <a:t>0.485</a:t>
              </a:r>
            </a:p>
          </p:txBody>
        </p:sp>
      </p:grpSp>
      <p:pic>
        <p:nvPicPr>
          <p:cNvPr id="2" name="Afbeelding 1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A0537A7A-667B-4BA7-D36E-50048AC3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25" y="2693194"/>
            <a:ext cx="8108950" cy="6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67580" y="-1123580"/>
            <a:ext cx="10287000" cy="12534160"/>
            <a:chOff x="0" y="0"/>
            <a:chExt cx="2354580" cy="28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4419" y="2985557"/>
            <a:ext cx="7187623" cy="72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Poppins Medium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4419" y="3854452"/>
            <a:ext cx="7187623" cy="31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52">
                <a:solidFill>
                  <a:srgbClr val="000000"/>
                </a:solidFill>
                <a:latin typeface="Poppins Medium"/>
              </a:rPr>
              <a:t>INTERPRETATION OF OUR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4419" y="4654466"/>
            <a:ext cx="5798493" cy="316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b="1"/>
              <a:t>Gum bleeding</a:t>
            </a:r>
            <a:endParaRPr lang="en-US"/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 significant differences</a:t>
            </a:r>
            <a:endParaRPr lang="en-US"/>
          </a:p>
          <a:p>
            <a:pPr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120"/>
              </a:lnSpc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Tooth plaque</a:t>
            </a:r>
            <a:endParaRPr lang="en-US"/>
          </a:p>
          <a:p>
            <a:pPr>
              <a:lnSpc>
                <a:spcPts val="3120"/>
              </a:lnSpc>
            </a:pPr>
            <a:r>
              <a:rPr lang="en-US" sz="2400">
                <a:ea typeface="Calibri"/>
                <a:cs typeface="Calibri"/>
              </a:rPr>
              <a:t>1 significant difference</a:t>
            </a:r>
          </a:p>
          <a:p>
            <a:pPr>
              <a:lnSpc>
                <a:spcPts val="3120"/>
              </a:lnSpc>
            </a:pPr>
            <a:endParaRPr lang="en-US">
              <a:ea typeface="Calibri"/>
              <a:cs typeface="Calibri"/>
            </a:endParaRPr>
          </a:p>
          <a:p>
            <a:pPr>
              <a:lnSpc>
                <a:spcPts val="3120"/>
              </a:lnSpc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Salivary pH</a:t>
            </a:r>
            <a:endParaRPr lang="en-US"/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significant difference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34914" y="3698094"/>
            <a:ext cx="6324386" cy="72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799">
                <a:solidFill>
                  <a:srgbClr val="FFFFFF"/>
                </a:solidFill>
                <a:latin typeface="Poppins Medium"/>
              </a:rPr>
              <a:t>Discussion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4914" y="4654882"/>
            <a:ext cx="6324386" cy="31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spc="52">
                <a:solidFill>
                  <a:srgbClr val="FFFFFF"/>
                </a:solidFill>
                <a:latin typeface="Poppins Medium"/>
              </a:rPr>
              <a:t>TROUBLESHOOTING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0806" y="5426491"/>
            <a:ext cx="5798494" cy="19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24">
                <a:solidFill>
                  <a:srgbClr val="FFFFFF"/>
                </a:solidFill>
                <a:latin typeface="HK Grotesk"/>
              </a:rPr>
              <a:t>Plaque sampling method</a:t>
            </a:r>
          </a:p>
          <a:p>
            <a:pPr algn="r">
              <a:lnSpc>
                <a:spcPts val="3120"/>
              </a:lnSpc>
            </a:pPr>
            <a:r>
              <a:rPr lang="en-US" sz="2400" spc="24">
                <a:solidFill>
                  <a:srgbClr val="FFFFFF"/>
                </a:solidFill>
                <a:latin typeface="HK Grotesk"/>
              </a:rPr>
              <a:t>Sample size</a:t>
            </a:r>
          </a:p>
          <a:p>
            <a:pPr algn="r">
              <a:lnSpc>
                <a:spcPts val="3120"/>
              </a:lnSpc>
            </a:pPr>
            <a:r>
              <a:rPr lang="en-US" sz="2400" spc="24">
                <a:solidFill>
                  <a:srgbClr val="FFFFFF"/>
                </a:solidFill>
                <a:latin typeface="HK Grotesk"/>
              </a:rPr>
              <a:t>Duration of administration</a:t>
            </a:r>
          </a:p>
          <a:p>
            <a:pPr algn="r">
              <a:lnSpc>
                <a:spcPts val="3120"/>
              </a:lnSpc>
            </a:pPr>
            <a:r>
              <a:rPr lang="en-US" sz="2400" spc="24">
                <a:solidFill>
                  <a:srgbClr val="FFFFFF"/>
                </a:solidFill>
                <a:latin typeface="HK Grotesk"/>
              </a:rPr>
              <a:t>Little continuous data</a:t>
            </a:r>
          </a:p>
          <a:p>
            <a:pPr algn="r">
              <a:lnSpc>
                <a:spcPts val="3120"/>
              </a:lnSpc>
            </a:pPr>
            <a:r>
              <a:rPr lang="en-US" sz="2400" spc="24">
                <a:solidFill>
                  <a:srgbClr val="FFFFFF"/>
                </a:solidFill>
                <a:latin typeface="HK Grotesk"/>
              </a:rPr>
              <a:t>Statistics require update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FFFFFF"/>
                </a:solidFill>
                <a:latin typeface="Poppins Medium"/>
              </a:rPr>
              <a:t>04/04/2024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78573" y="8896350"/>
            <a:ext cx="34290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spc="167">
                <a:solidFill>
                  <a:srgbClr val="F5F5EF"/>
                </a:solidFill>
                <a:latin typeface="Poppins Medium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1674" y="3086100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4912" y="9324148"/>
            <a:ext cx="11568901" cy="261381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34251" y="0"/>
            <a:ext cx="8453749" cy="10287000"/>
            <a:chOff x="0" y="0"/>
            <a:chExt cx="2859663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9663" cy="3479800"/>
            </a:xfrm>
            <a:custGeom>
              <a:avLst/>
              <a:gdLst/>
              <a:ahLst/>
              <a:cxnLst/>
              <a:rect l="l" t="t" r="r" b="b"/>
              <a:pathLst>
                <a:path w="2859663" h="3479800">
                  <a:moveTo>
                    <a:pt x="0" y="0"/>
                  </a:moveTo>
                  <a:lnTo>
                    <a:pt x="2859663" y="0"/>
                  </a:lnTo>
                  <a:lnTo>
                    <a:pt x="285966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0309383" y="7233322"/>
            <a:ext cx="4071571" cy="2035786"/>
          </a:xfrm>
          <a:custGeom>
            <a:avLst/>
            <a:gdLst/>
            <a:ahLst/>
            <a:cxnLst/>
            <a:rect l="l" t="t" r="r" b="b"/>
            <a:pathLst>
              <a:path w="4071571" h="2035786">
                <a:moveTo>
                  <a:pt x="0" y="0"/>
                </a:moveTo>
                <a:lnTo>
                  <a:pt x="4071571" y="0"/>
                </a:lnTo>
                <a:lnTo>
                  <a:pt x="4071571" y="2035785"/>
                </a:lnTo>
                <a:lnTo>
                  <a:pt x="0" y="203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7" name="Group 7"/>
          <p:cNvGrpSpPr/>
          <p:nvPr/>
        </p:nvGrpSpPr>
        <p:grpSpPr>
          <a:xfrm>
            <a:off x="13353536" y="6215429"/>
            <a:ext cx="4934464" cy="4071571"/>
            <a:chOff x="0" y="0"/>
            <a:chExt cx="1669189" cy="13772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9189" cy="1377297"/>
            </a:xfrm>
            <a:custGeom>
              <a:avLst/>
              <a:gdLst/>
              <a:ahLst/>
              <a:cxnLst/>
              <a:rect l="l" t="t" r="r" b="b"/>
              <a:pathLst>
                <a:path w="1669189" h="1377297">
                  <a:moveTo>
                    <a:pt x="0" y="0"/>
                  </a:moveTo>
                  <a:lnTo>
                    <a:pt x="1669189" y="0"/>
                  </a:lnTo>
                  <a:lnTo>
                    <a:pt x="1669189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9DC6EC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76010" y="4032141"/>
            <a:ext cx="5978789" cy="1622465"/>
            <a:chOff x="0" y="0"/>
            <a:chExt cx="7971719" cy="21632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971719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2191"/>
              <a:ext cx="6388438" cy="721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89">
                  <a:solidFill>
                    <a:srgbClr val="000000"/>
                  </a:solidFill>
                  <a:latin typeface="Poppins Light"/>
                </a:rPr>
                <a:t>— PART 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21424" y="1848852"/>
            <a:ext cx="4366576" cy="436657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DD94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20692"/>
            <a:ext cx="3328876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36036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04795"/>
            <a:ext cx="5743699" cy="2782205"/>
            <a:chOff x="0" y="0"/>
            <a:chExt cx="1942930" cy="941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2930" cy="941141"/>
            </a:xfrm>
            <a:custGeom>
              <a:avLst/>
              <a:gdLst/>
              <a:ahLst/>
              <a:cxnLst/>
              <a:rect l="l" t="t" r="r" b="b"/>
              <a:pathLst>
                <a:path w="1942930" h="941141">
                  <a:moveTo>
                    <a:pt x="0" y="0"/>
                  </a:moveTo>
                  <a:lnTo>
                    <a:pt x="1942930" y="0"/>
                  </a:lnTo>
                  <a:lnTo>
                    <a:pt x="1942930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D610D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43699" y="7504795"/>
            <a:ext cx="6852302" cy="2782205"/>
            <a:chOff x="0" y="0"/>
            <a:chExt cx="2317939" cy="9411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7939" cy="941141"/>
            </a:xfrm>
            <a:custGeom>
              <a:avLst/>
              <a:gdLst/>
              <a:ahLst/>
              <a:cxnLst/>
              <a:rect l="l" t="t" r="r" b="b"/>
              <a:pathLst>
                <a:path w="2317939" h="941141">
                  <a:moveTo>
                    <a:pt x="0" y="0"/>
                  </a:moveTo>
                  <a:lnTo>
                    <a:pt x="2317939" y="0"/>
                  </a:lnTo>
                  <a:lnTo>
                    <a:pt x="231793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9DC6EC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96002" y="7504795"/>
            <a:ext cx="5691998" cy="2782205"/>
            <a:chOff x="0" y="0"/>
            <a:chExt cx="1925441" cy="941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441" cy="941141"/>
            </a:xfrm>
            <a:custGeom>
              <a:avLst/>
              <a:gdLst/>
              <a:ahLst/>
              <a:cxnLst/>
              <a:rect l="l" t="t" r="r" b="b"/>
              <a:pathLst>
                <a:path w="1925441" h="941141">
                  <a:moveTo>
                    <a:pt x="0" y="0"/>
                  </a:moveTo>
                  <a:lnTo>
                    <a:pt x="1925441" y="0"/>
                  </a:lnTo>
                  <a:lnTo>
                    <a:pt x="192544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2592691" y="7504795"/>
            <a:ext cx="2782205" cy="2782205"/>
          </a:xfrm>
          <a:custGeom>
            <a:avLst/>
            <a:gdLst/>
            <a:ahLst/>
            <a:cxnLst/>
            <a:rect l="l" t="t" r="r" b="b"/>
            <a:pathLst>
              <a:path w="2782205" h="2782205">
                <a:moveTo>
                  <a:pt x="0" y="0"/>
                </a:moveTo>
                <a:lnTo>
                  <a:pt x="2782205" y="0"/>
                </a:lnTo>
                <a:lnTo>
                  <a:pt x="2782205" y="2782205"/>
                </a:lnTo>
                <a:lnTo>
                  <a:pt x="0" y="278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9" name="Group 9"/>
          <p:cNvGrpSpPr/>
          <p:nvPr/>
        </p:nvGrpSpPr>
        <p:grpSpPr>
          <a:xfrm>
            <a:off x="4352597" y="7504795"/>
            <a:ext cx="2782205" cy="278220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6197" y="2922806"/>
            <a:ext cx="6823078" cy="2574672"/>
            <a:chOff x="0" y="0"/>
            <a:chExt cx="9097438" cy="34328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097438" cy="255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The oral microbiome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16879"/>
              <a:ext cx="909743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WHAT MANY PEOPLE DO NOT KNOW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2265943" y="8200346"/>
            <a:ext cx="2782205" cy="1391102"/>
          </a:xfrm>
          <a:custGeom>
            <a:avLst/>
            <a:gdLst/>
            <a:ahLst/>
            <a:cxnLst/>
            <a:rect l="l" t="t" r="r" b="b"/>
            <a:pathLst>
              <a:path w="2782205" h="1391102">
                <a:moveTo>
                  <a:pt x="0" y="0"/>
                </a:moveTo>
                <a:lnTo>
                  <a:pt x="2782205" y="0"/>
                </a:lnTo>
                <a:lnTo>
                  <a:pt x="2782205" y="1391103"/>
                </a:lnTo>
                <a:lnTo>
                  <a:pt x="0" y="1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15" name="TextBox 15"/>
          <p:cNvSpPr txBox="1"/>
          <p:nvPr/>
        </p:nvSpPr>
        <p:spPr>
          <a:xfrm>
            <a:off x="9174741" y="2104736"/>
            <a:ext cx="7738763" cy="419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02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Microbiome = community of microorganisms</a:t>
            </a:r>
          </a:p>
          <a:p>
            <a:pPr>
              <a:lnSpc>
                <a:spcPts val="3024"/>
              </a:lnSpc>
            </a:pPr>
            <a:endParaRPr lang="en-US" sz="2400" spc="24">
              <a:solidFill>
                <a:srgbClr val="000000"/>
              </a:solidFill>
              <a:latin typeface="HK Grotesk Light"/>
            </a:endParaRPr>
          </a:p>
          <a:p>
            <a:pPr marL="518162" lvl="1" indent="-259081">
              <a:lnSpc>
                <a:spcPts val="302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Many people believe that a healthy oral cavity means no bacteria</a:t>
            </a:r>
          </a:p>
          <a:p>
            <a:pPr>
              <a:lnSpc>
                <a:spcPts val="3024"/>
              </a:lnSpc>
            </a:pPr>
            <a:endParaRPr lang="en-US" sz="2400" spc="24">
              <a:solidFill>
                <a:srgbClr val="000000"/>
              </a:solidFill>
              <a:latin typeface="HK Grotesk Light"/>
            </a:endParaRPr>
          </a:p>
          <a:p>
            <a:pPr marL="518160" lvl="1" indent="-259080">
              <a:lnSpc>
                <a:spcPts val="302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In fact, the oral cavity contains ~700 prokaryotic species across 12 phyla</a:t>
            </a:r>
          </a:p>
          <a:p>
            <a:pPr>
              <a:lnSpc>
                <a:spcPts val="3024"/>
              </a:lnSpc>
            </a:pPr>
            <a:endParaRPr lang="en-US" sz="2400" spc="24">
              <a:solidFill>
                <a:srgbClr val="000000"/>
              </a:solidFill>
              <a:latin typeface="HK Grotesk Light"/>
            </a:endParaRPr>
          </a:p>
          <a:p>
            <a:pPr marL="518160" lvl="1" indent="-259080">
              <a:lnSpc>
                <a:spcPts val="302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Unique microbial diversity</a:t>
            </a:r>
          </a:p>
          <a:p>
            <a:pPr marL="1036320" lvl="2" indent="-345440">
              <a:lnSpc>
                <a:spcPts val="3024"/>
              </a:lnSpc>
              <a:buFont typeface="Arial"/>
              <a:buChar char="⚬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Individually</a:t>
            </a:r>
          </a:p>
          <a:p>
            <a:pPr marL="1036320" lvl="2" indent="-345440">
              <a:lnSpc>
                <a:spcPts val="3024"/>
              </a:lnSpc>
              <a:buFont typeface="Arial"/>
              <a:buChar char="⚬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Site-dependent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40746" y="8896350"/>
            <a:ext cx="21855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spc="167">
                <a:solidFill>
                  <a:srgbClr val="000000"/>
                </a:solidFill>
                <a:latin typeface="Poppins Medium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4912" y="9321253"/>
            <a:ext cx="12114653" cy="273712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Freeform 4"/>
          <p:cNvSpPr/>
          <p:nvPr/>
        </p:nvSpPr>
        <p:spPr>
          <a:xfrm>
            <a:off x="3691978" y="1028700"/>
            <a:ext cx="10904044" cy="7841825"/>
          </a:xfrm>
          <a:custGeom>
            <a:avLst/>
            <a:gdLst/>
            <a:ahLst/>
            <a:cxnLst/>
            <a:rect l="l" t="t" r="r" b="b"/>
            <a:pathLst>
              <a:path w="10904044" h="7841825">
                <a:moveTo>
                  <a:pt x="0" y="0"/>
                </a:moveTo>
                <a:lnTo>
                  <a:pt x="10904044" y="0"/>
                </a:lnTo>
                <a:lnTo>
                  <a:pt x="10904044" y="7841825"/>
                </a:lnTo>
                <a:lnTo>
                  <a:pt x="0" y="784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TextBox 5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41527" y="8896350"/>
            <a:ext cx="21699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5</a:t>
            </a:r>
            <a:endParaRPr lang="en-US" sz="2399" spc="167">
              <a:solidFill>
                <a:srgbClr val="000000"/>
              </a:solidFill>
              <a:latin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35536" y="4386205"/>
            <a:ext cx="5338527" cy="3481133"/>
            <a:chOff x="0" y="0"/>
            <a:chExt cx="2223062" cy="1449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3062" cy="1449609"/>
            </a:xfrm>
            <a:custGeom>
              <a:avLst/>
              <a:gdLst/>
              <a:ahLst/>
              <a:cxnLst/>
              <a:rect l="l" t="t" r="r" b="b"/>
              <a:pathLst>
                <a:path w="2223062" h="1449609">
                  <a:moveTo>
                    <a:pt x="0" y="0"/>
                  </a:moveTo>
                  <a:lnTo>
                    <a:pt x="2223062" y="0"/>
                  </a:lnTo>
                  <a:lnTo>
                    <a:pt x="2223062" y="1449609"/>
                  </a:lnTo>
                  <a:lnTo>
                    <a:pt x="0" y="1449609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213938" y="4386205"/>
            <a:ext cx="5338527" cy="3481133"/>
            <a:chOff x="0" y="0"/>
            <a:chExt cx="2223062" cy="14496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23062" cy="1449609"/>
            </a:xfrm>
            <a:custGeom>
              <a:avLst/>
              <a:gdLst/>
              <a:ahLst/>
              <a:cxnLst/>
              <a:rect l="l" t="t" r="r" b="b"/>
              <a:pathLst>
                <a:path w="2223062" h="1449609">
                  <a:moveTo>
                    <a:pt x="0" y="0"/>
                  </a:moveTo>
                  <a:lnTo>
                    <a:pt x="2223062" y="0"/>
                  </a:lnTo>
                  <a:lnTo>
                    <a:pt x="2223062" y="1449609"/>
                  </a:lnTo>
                  <a:lnTo>
                    <a:pt x="0" y="1449609"/>
                  </a:ln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91684" y="2305555"/>
            <a:ext cx="8704632" cy="1636794"/>
            <a:chOff x="0" y="0"/>
            <a:chExt cx="11606176" cy="218239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606176" cy="1618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Poppins Medium"/>
                </a:rPr>
                <a:t>Oral Health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3291"/>
              <a:ext cx="11606176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maintenance and measures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10888" y="5332387"/>
            <a:ext cx="4149172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F5F5EF"/>
                </a:solidFill>
                <a:latin typeface="HK Grotesk Bold"/>
              </a:rPr>
              <a:t>General oral health care</a:t>
            </a:r>
          </a:p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F5F5EF"/>
                </a:solidFill>
                <a:latin typeface="HK Grotesk"/>
              </a:rPr>
              <a:t>Brushing the teeth, flossing, using mouth wash, regular dentist visits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7426" y="5332387"/>
            <a:ext cx="414917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F5F5EF"/>
                </a:solidFill>
                <a:latin typeface="HK Grotesk Bold"/>
              </a:rPr>
              <a:t>Secondary measures</a:t>
            </a:r>
          </a:p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F5F5EF"/>
                </a:solidFill>
                <a:latin typeface="HK Grotesk"/>
              </a:rPr>
              <a:t>Diet-related, immune system-related, medicine-intake, etc.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1974" y="8896350"/>
            <a:ext cx="21609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6</a:t>
            </a:r>
            <a:endParaRPr lang="en-US" sz="2399" spc="167">
              <a:solidFill>
                <a:srgbClr val="000000"/>
              </a:solidFill>
              <a:latin typeface="Poppins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785541" y="-1174232"/>
            <a:ext cx="10370142" cy="12635465"/>
            <a:chOff x="0" y="0"/>
            <a:chExt cx="2354580" cy="2868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1D7144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36394" y="3419257"/>
            <a:ext cx="5859323" cy="287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5F5EF"/>
                </a:solidFill>
                <a:latin typeface="Poppins Medium"/>
              </a:rPr>
              <a:t>Oral Probiotics Containing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90424" y="4114151"/>
            <a:ext cx="6968876" cy="364736"/>
            <a:chOff x="0" y="0"/>
            <a:chExt cx="9291835" cy="486314"/>
          </a:xfrm>
        </p:grpSpPr>
        <p:sp>
          <p:nvSpPr>
            <p:cNvPr id="6" name="TextBox 6"/>
            <p:cNvSpPr txBox="1"/>
            <p:nvPr/>
          </p:nvSpPr>
          <p:spPr>
            <a:xfrm>
              <a:off x="0" y="63500"/>
              <a:ext cx="76975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9813" y="-28575"/>
              <a:ext cx="8162022" cy="51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spc="24">
                  <a:solidFill>
                    <a:srgbClr val="000000"/>
                  </a:solidFill>
                  <a:latin typeface="HK Grotesk Light"/>
                </a:rPr>
                <a:t>produce antimicrobial substances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90424" y="4789498"/>
            <a:ext cx="6968876" cy="364736"/>
            <a:chOff x="0" y="0"/>
            <a:chExt cx="9291835" cy="486314"/>
          </a:xfrm>
        </p:grpSpPr>
        <p:sp>
          <p:nvSpPr>
            <p:cNvPr id="9" name="TextBox 9"/>
            <p:cNvSpPr txBox="1"/>
            <p:nvPr/>
          </p:nvSpPr>
          <p:spPr>
            <a:xfrm>
              <a:off x="0" y="63500"/>
              <a:ext cx="76975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29813" y="-28575"/>
              <a:ext cx="8162022" cy="51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spc="24">
                  <a:solidFill>
                    <a:srgbClr val="000000"/>
                  </a:solidFill>
                  <a:latin typeface="HK Grotesk Light"/>
                </a:rPr>
                <a:t>maintain acidic environments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90424" y="5391466"/>
            <a:ext cx="6968876" cy="1185517"/>
            <a:chOff x="0" y="-28575"/>
            <a:chExt cx="9291835" cy="15806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3500"/>
              <a:ext cx="769759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29813" y="-28575"/>
              <a:ext cx="8162022" cy="1580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spc="24">
                  <a:solidFill>
                    <a:srgbClr val="000000"/>
                  </a:solidFill>
                  <a:latin typeface="HK Grotesk Light"/>
                </a:rPr>
                <a:t>prevent biofilm formation of pathogenic species and prevent their adherence to teeth and mucosal surfaces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4912" y="9321253"/>
            <a:ext cx="12114653" cy="273712"/>
            <a:chOff x="0" y="0"/>
            <a:chExt cx="2529495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374896" y="9363629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363629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F5F5EF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6394" y="6272891"/>
            <a:ext cx="58593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5F5EF"/>
                </a:solidFill>
                <a:latin typeface="Roboto Bold Italics"/>
              </a:rPr>
              <a:t>Lactobacillus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53992" y="8896350"/>
            <a:ext cx="19206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 spc="167">
                <a:solidFill>
                  <a:srgbClr val="000000"/>
                </a:solidFill>
                <a:latin typeface="Poppins Medium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3008" y="0"/>
            <a:ext cx="12604992" cy="10287000"/>
            <a:chOff x="0" y="0"/>
            <a:chExt cx="1680665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4085" t="26071" r="35271" b="23531"/>
            <a:stretch>
              <a:fillRect/>
            </a:stretch>
          </p:blipFill>
          <p:spPr>
            <a:xfrm>
              <a:off x="0" y="0"/>
              <a:ext cx="8339828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8465" r="22491"/>
            <a:stretch>
              <a:fillRect/>
            </a:stretch>
          </p:blipFill>
          <p:spPr>
            <a:xfrm>
              <a:off x="8466828" y="0"/>
              <a:ext cx="8339828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9085" r="9085"/>
            <a:stretch>
              <a:fillRect/>
            </a:stretch>
          </p:blipFill>
          <p:spPr>
            <a:xfrm>
              <a:off x="8466828" y="6921500"/>
              <a:ext cx="8339828" cy="67945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3614542"/>
            <a:ext cx="3500240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Blend of 16 live cultures, with </a:t>
            </a:r>
            <a:r>
              <a:rPr lang="en-US" sz="2400" spc="24">
                <a:solidFill>
                  <a:srgbClr val="000000"/>
                </a:solidFill>
                <a:latin typeface="HK Grotesk Light Italics"/>
              </a:rPr>
              <a:t>Lactobacillus </a:t>
            </a:r>
            <a:r>
              <a:rPr lang="en-US" sz="2400" spc="24" err="1">
                <a:solidFill>
                  <a:srgbClr val="000000"/>
                </a:solidFill>
                <a:latin typeface="HK Grotesk Light Italics"/>
              </a:rPr>
              <a:t>reuteri</a:t>
            </a:r>
            <a:r>
              <a:rPr lang="en-US" sz="2400" spc="24">
                <a:solidFill>
                  <a:srgbClr val="000000"/>
                </a:solidFill>
                <a:latin typeface="HK Grotesk Light Italics"/>
              </a:rPr>
              <a:t> </a:t>
            </a:r>
            <a:r>
              <a:rPr lang="en-US" sz="2400" spc="24">
                <a:solidFill>
                  <a:srgbClr val="000000"/>
                </a:solidFill>
                <a:latin typeface="HK Grotesk Light"/>
              </a:rPr>
              <a:t>most prevalent</a:t>
            </a:r>
          </a:p>
          <a:p>
            <a:pPr>
              <a:lnSpc>
                <a:spcPts val="3120"/>
              </a:lnSpc>
            </a:pPr>
            <a:endParaRPr lang="en-US" sz="2400" spc="24">
              <a:solidFill>
                <a:srgbClr val="000000"/>
              </a:solidFill>
              <a:latin typeface="HK Grotesk Light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Claims to improve oral health</a:t>
            </a:r>
          </a:p>
          <a:p>
            <a:pPr>
              <a:lnSpc>
                <a:spcPts val="3120"/>
              </a:lnSpc>
            </a:pPr>
            <a:endParaRPr lang="en-US" sz="2400" spc="24">
              <a:solidFill>
                <a:srgbClr val="000000"/>
              </a:solidFill>
              <a:latin typeface="HK Grotesk Light"/>
            </a:endParaRP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‘</a:t>
            </a:r>
            <a:r>
              <a:rPr lang="en-US" sz="2400" spc="24" err="1">
                <a:solidFill>
                  <a:srgbClr val="000000"/>
                </a:solidFill>
                <a:latin typeface="HK Grotesk Light"/>
              </a:rPr>
              <a:t>Bionet</a:t>
            </a:r>
            <a:r>
              <a:rPr lang="en-US" sz="2400" spc="24">
                <a:solidFill>
                  <a:srgbClr val="000000"/>
                </a:solidFill>
                <a:latin typeface="HK Grotesk Light"/>
              </a:rPr>
              <a:t>’ technology to promote growth of beneficial bacteria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8113"/>
            <a:ext cx="41516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Poppins Medium"/>
              </a:rPr>
              <a:t>LuvBiotics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1994" y="8896350"/>
            <a:ext cx="25605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000000"/>
                </a:solidFill>
                <a:latin typeface="Poppins Medium"/>
              </a:rPr>
              <a:t>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6010" y="4578448"/>
            <a:ext cx="5480688" cy="118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">
                <a:solidFill>
                  <a:srgbClr val="000000"/>
                </a:solidFill>
                <a:latin typeface="HK Grotesk Bold"/>
              </a:rPr>
              <a:t>Assess effectiveness of </a:t>
            </a:r>
            <a:r>
              <a:rPr lang="en-US" sz="2400" spc="24" err="1">
                <a:solidFill>
                  <a:srgbClr val="000000"/>
                </a:solidFill>
                <a:latin typeface="HK Grotesk Bold"/>
              </a:rPr>
              <a:t>LuvBiotics</a:t>
            </a:r>
            <a:r>
              <a:rPr lang="en-US" sz="2400" spc="24">
                <a:solidFill>
                  <a:srgbClr val="000000"/>
                </a:solidFill>
                <a:latin typeface="HK Grotesk Bold"/>
              </a:rPr>
              <a:t> after a 4-week administration phase of one pill per day, in the evening.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11365" y="4578448"/>
            <a:ext cx="6218200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Reduction in gum bleeding prevalence.</a:t>
            </a:r>
          </a:p>
          <a:p>
            <a:pPr marL="518162" lvl="1" indent="-259081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"/>
              </a:rPr>
              <a:t>D</a:t>
            </a:r>
            <a:r>
              <a:rPr lang="en-US" sz="2400" spc="24">
                <a:solidFill>
                  <a:srgbClr val="000000"/>
                </a:solidFill>
                <a:latin typeface="HK Grotesk Light"/>
              </a:rPr>
              <a:t>ecrease in tooth plaque accumulation.</a:t>
            </a:r>
          </a:p>
          <a:p>
            <a:pPr marL="518162" lvl="1" indent="-259081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Maintenance of normal salivary pH levels.</a:t>
            </a:r>
          </a:p>
          <a:p>
            <a:pPr marL="518160" lvl="1" indent="-259080">
              <a:lnSpc>
                <a:spcPts val="3120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HK Grotesk Light"/>
              </a:rPr>
              <a:t>Positive shift in microbiome composition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596002" y="7504795"/>
            <a:ext cx="5691998" cy="2782205"/>
            <a:chOff x="0" y="0"/>
            <a:chExt cx="1925441" cy="9411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25441" cy="941141"/>
            </a:xfrm>
            <a:custGeom>
              <a:avLst/>
              <a:gdLst/>
              <a:ahLst/>
              <a:cxnLst/>
              <a:rect l="l" t="t" r="r" b="b"/>
              <a:pathLst>
                <a:path w="1925441" h="941141">
                  <a:moveTo>
                    <a:pt x="0" y="0"/>
                  </a:moveTo>
                  <a:lnTo>
                    <a:pt x="1925441" y="0"/>
                  </a:lnTo>
                  <a:lnTo>
                    <a:pt x="192544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005CE6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504795"/>
            <a:ext cx="5531873" cy="2782205"/>
            <a:chOff x="0" y="0"/>
            <a:chExt cx="1871275" cy="941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1275" cy="941141"/>
            </a:xfrm>
            <a:custGeom>
              <a:avLst/>
              <a:gdLst/>
              <a:ahLst/>
              <a:cxnLst/>
              <a:rect l="l" t="t" r="r" b="b"/>
              <a:pathLst>
                <a:path w="1871275" h="941141">
                  <a:moveTo>
                    <a:pt x="0" y="0"/>
                  </a:moveTo>
                  <a:lnTo>
                    <a:pt x="1871275" y="0"/>
                  </a:lnTo>
                  <a:lnTo>
                    <a:pt x="1871275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D610D4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57039" y="7504795"/>
            <a:ext cx="8438963" cy="2782205"/>
            <a:chOff x="0" y="0"/>
            <a:chExt cx="2854661" cy="9411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54661" cy="941141"/>
            </a:xfrm>
            <a:custGeom>
              <a:avLst/>
              <a:gdLst/>
              <a:ahLst/>
              <a:cxnLst/>
              <a:rect l="l" t="t" r="r" b="b"/>
              <a:pathLst>
                <a:path w="2854661" h="941141">
                  <a:moveTo>
                    <a:pt x="0" y="0"/>
                  </a:moveTo>
                  <a:lnTo>
                    <a:pt x="2854661" y="0"/>
                  </a:lnTo>
                  <a:lnTo>
                    <a:pt x="285466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695551" y="8200346"/>
            <a:ext cx="2782205" cy="1391102"/>
          </a:xfrm>
          <a:custGeom>
            <a:avLst/>
            <a:gdLst/>
            <a:ahLst/>
            <a:cxnLst/>
            <a:rect l="l" t="t" r="r" b="b"/>
            <a:pathLst>
              <a:path w="2782205" h="1391102">
                <a:moveTo>
                  <a:pt x="0" y="0"/>
                </a:moveTo>
                <a:lnTo>
                  <a:pt x="2782205" y="0"/>
                </a:lnTo>
                <a:lnTo>
                  <a:pt x="2782205" y="1391103"/>
                </a:lnTo>
                <a:lnTo>
                  <a:pt x="0" y="1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11" name="Freeform 11"/>
          <p:cNvSpPr/>
          <p:nvPr/>
        </p:nvSpPr>
        <p:spPr>
          <a:xfrm rot="5400000">
            <a:off x="2079910" y="8200346"/>
            <a:ext cx="2782205" cy="1391102"/>
          </a:xfrm>
          <a:custGeom>
            <a:avLst/>
            <a:gdLst/>
            <a:ahLst/>
            <a:cxnLst/>
            <a:rect l="l" t="t" r="r" b="b"/>
            <a:pathLst>
              <a:path w="2782205" h="1391102">
                <a:moveTo>
                  <a:pt x="0" y="0"/>
                </a:moveTo>
                <a:lnTo>
                  <a:pt x="2782205" y="0"/>
                </a:lnTo>
                <a:lnTo>
                  <a:pt x="2782205" y="1391103"/>
                </a:lnTo>
                <a:lnTo>
                  <a:pt x="0" y="1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grpSp>
        <p:nvGrpSpPr>
          <p:cNvPr id="12" name="Group 12"/>
          <p:cNvGrpSpPr/>
          <p:nvPr/>
        </p:nvGrpSpPr>
        <p:grpSpPr>
          <a:xfrm>
            <a:off x="1391102" y="7504795"/>
            <a:ext cx="1384359" cy="2782205"/>
            <a:chOff x="0" y="0"/>
            <a:chExt cx="468289" cy="9411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8289" cy="941141"/>
            </a:xfrm>
            <a:custGeom>
              <a:avLst/>
              <a:gdLst/>
              <a:ahLst/>
              <a:cxnLst/>
              <a:rect l="l" t="t" r="r" b="b"/>
              <a:pathLst>
                <a:path w="468289" h="941141">
                  <a:moveTo>
                    <a:pt x="0" y="0"/>
                  </a:moveTo>
                  <a:lnTo>
                    <a:pt x="468289" y="0"/>
                  </a:lnTo>
                  <a:lnTo>
                    <a:pt x="46828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F17318"/>
            </a:solidFill>
          </p:spPr>
          <p:txBody>
            <a:bodyPr/>
            <a:lstStyle/>
            <a:p>
              <a:endParaRPr lang="en-N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76010" y="2359728"/>
            <a:ext cx="6218200" cy="1374892"/>
            <a:chOff x="0" y="0"/>
            <a:chExt cx="8290934" cy="18331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290934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Objective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17173"/>
              <a:ext cx="8290934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WHAT WE WANT TO STUDY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49369" y="2359728"/>
            <a:ext cx="6218200" cy="1374892"/>
            <a:chOff x="0" y="0"/>
            <a:chExt cx="8290934" cy="183319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8290934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</a:rPr>
                <a:t>Hypothesis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17173"/>
              <a:ext cx="8290934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 spc="52">
                  <a:solidFill>
                    <a:srgbClr val="000000"/>
                  </a:solidFill>
                  <a:latin typeface="Poppins Medium"/>
                </a:rPr>
                <a:t>WHAT WE EXPECT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4912" y="803731"/>
            <a:ext cx="12114653" cy="273712"/>
            <a:chOff x="0" y="0"/>
            <a:chExt cx="25294954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04/04/2024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813810"/>
            <a:ext cx="2586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MICROMOUTH MARVELS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042123" y="8896350"/>
            <a:ext cx="21580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50" spc="167">
                <a:solidFill>
                  <a:srgbClr val="F5F5EF"/>
                </a:solidFill>
                <a:latin typeface="Poppins Medium"/>
                <a:cs typeface="Poppins Medium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65998523982141AF7205C5A5A1133F" ma:contentTypeVersion="14" ma:contentTypeDescription="Een nieuw document maken." ma:contentTypeScope="" ma:versionID="85954a1c9eb3c8c96bf925f1d55e353b">
  <xsd:schema xmlns:xsd="http://www.w3.org/2001/XMLSchema" xmlns:xs="http://www.w3.org/2001/XMLSchema" xmlns:p="http://schemas.microsoft.com/office/2006/metadata/properties" xmlns:ns2="68f1e898-b56f-48b6-a2fd-aa38fa69b2cb" xmlns:ns3="c2901307-92c6-4361-9cb9-0dcce4f5d61a" targetNamespace="http://schemas.microsoft.com/office/2006/metadata/properties" ma:root="true" ma:fieldsID="3bab83d879f66f6d10edd347d7d52514" ns2:_="" ns3:_="">
    <xsd:import namespace="68f1e898-b56f-48b6-a2fd-aa38fa69b2cb"/>
    <xsd:import namespace="c2901307-92c6-4361-9cb9-0dcce4f5d6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1e898-b56f-48b6-a2fd-aa38fa69b2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b99c9bf4-d278-4956-b571-4365f6ed0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01307-92c6-4361-9cb9-0dcce4f5d61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a3a5c6f-b010-4480-a7b9-9ecc1f983939}" ma:internalName="TaxCatchAll" ma:showField="CatchAllData" ma:web="c2901307-92c6-4361-9cb9-0dcce4f5d6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f1e898-b56f-48b6-a2fd-aa38fa69b2cb">
      <Terms xmlns="http://schemas.microsoft.com/office/infopath/2007/PartnerControls"/>
    </lcf76f155ced4ddcb4097134ff3c332f>
    <TaxCatchAll xmlns="c2901307-92c6-4361-9cb9-0dcce4f5d61a" xsi:nil="true"/>
  </documentManagement>
</p:properties>
</file>

<file path=customXml/itemProps1.xml><?xml version="1.0" encoding="utf-8"?>
<ds:datastoreItem xmlns:ds="http://schemas.openxmlformats.org/officeDocument/2006/customXml" ds:itemID="{27DC78A0-7457-4435-9C4C-31138564EF39}">
  <ds:schemaRefs>
    <ds:schemaRef ds:uri="68f1e898-b56f-48b6-a2fd-aa38fa69b2cb"/>
    <ds:schemaRef ds:uri="c2901307-92c6-4361-9cb9-0dcce4f5d6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C5742B-E28B-4305-B6AE-BC06953E3D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5D4BB0-86B4-43E2-B8EC-A4A50371F25B}">
  <ds:schemaRefs>
    <ds:schemaRef ds:uri="68f1e898-b56f-48b6-a2fd-aa38fa69b2cb"/>
    <ds:schemaRef ds:uri="c2901307-92c6-4361-9cb9-0dcce4f5d61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28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DSPH final presentation</dc:title>
  <cp:revision>1</cp:revision>
  <dcterms:created xsi:type="dcterms:W3CDTF">2006-08-16T00:00:00Z</dcterms:created>
  <dcterms:modified xsi:type="dcterms:W3CDTF">2024-04-04T06:54:53Z</dcterms:modified>
  <dc:identifier>DAGBA6viSTk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0x010100D165998523982141AF7205C5A5A1133F</vt:lpwstr>
  </property>
</Properties>
</file>